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4"/>
    <p:sldMasterId id="2147483677" r:id="rId5"/>
  </p:sldMasterIdLst>
  <p:notesMasterIdLst>
    <p:notesMasterId r:id="rId28"/>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x="13004800" cy="9753600"/>
  <p:notesSz cx="6858000" cy="9144000"/>
  <p:embeddedFontLst>
    <p:embeddedFont>
      <p:font typeface="Merriweather Sans" panose="020B0604020202020204" charset="0"/>
      <p:regular r:id="rId29"/>
      <p:bold r:id="rId30"/>
      <p:italic r:id="rId31"/>
      <p:boldItalic r:id="rId32"/>
    </p:embeddedFont>
    <p:embeddedFont>
      <p:font typeface="Helvetica Neue" panose="020B0604020202020204" charset="0"/>
      <p:regular r:id="rId33"/>
      <p:bold r:id="rId34"/>
      <p:italic r:id="rId35"/>
      <p:boldItalic r:id="rId36"/>
    </p:embeddedFont>
    <p:embeddedFont>
      <p:font typeface="Cabin"/>
      <p:regular r:id="rId37"/>
      <p:bold r:id="rId38"/>
      <p:italic r:id="rId39"/>
      <p:boldItalic r:id="rId40"/>
    </p:embeddedFont>
    <p:embeddedFont>
      <p:font typeface="Calibri" panose="020F0502020204030204" pitchFamily="34"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1000"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1.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1.fntdata"/><Relationship Id="rId41"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 name="Shape 4"/>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2200" b="0" i="0" u="none" strike="noStrike" cap="none">
                <a:latin typeface="Merriweather Sans"/>
                <a:ea typeface="Merriweather Sans"/>
                <a:cs typeface="Merriweather Sans"/>
                <a:sym typeface="Merriweather Sans"/>
              </a:defRPr>
            </a:lvl1pPr>
            <a:lvl2pPr marL="914400" marR="0" lvl="1" indent="-228600" algn="l" rtl="0">
              <a:spcBef>
                <a:spcPts val="0"/>
              </a:spcBef>
              <a:spcAft>
                <a:spcPts val="0"/>
              </a:spcAft>
              <a:buSzPts val="1400"/>
              <a:buNone/>
              <a:defRPr sz="2200" b="0" i="0" u="none" strike="noStrike" cap="none">
                <a:latin typeface="Merriweather Sans"/>
                <a:ea typeface="Merriweather Sans"/>
                <a:cs typeface="Merriweather Sans"/>
                <a:sym typeface="Merriweather Sans"/>
              </a:defRPr>
            </a:lvl2pPr>
            <a:lvl3pPr marL="1371600" marR="0" lvl="2" indent="-228600" algn="l" rtl="0">
              <a:spcBef>
                <a:spcPts val="0"/>
              </a:spcBef>
              <a:spcAft>
                <a:spcPts val="0"/>
              </a:spcAft>
              <a:buSzPts val="1400"/>
              <a:buNone/>
              <a:defRPr sz="2200" b="0" i="0" u="none" strike="noStrike" cap="none">
                <a:latin typeface="Merriweather Sans"/>
                <a:ea typeface="Merriweather Sans"/>
                <a:cs typeface="Merriweather Sans"/>
                <a:sym typeface="Merriweather Sans"/>
              </a:defRPr>
            </a:lvl3pPr>
            <a:lvl4pPr marL="1828800" marR="0" lvl="3" indent="-228600" algn="l" rtl="0">
              <a:spcBef>
                <a:spcPts val="0"/>
              </a:spcBef>
              <a:spcAft>
                <a:spcPts val="0"/>
              </a:spcAft>
              <a:buSzPts val="1400"/>
              <a:buNone/>
              <a:defRPr sz="2200" b="0" i="0" u="none" strike="noStrike" cap="none">
                <a:latin typeface="Merriweather Sans"/>
                <a:ea typeface="Merriweather Sans"/>
                <a:cs typeface="Merriweather Sans"/>
                <a:sym typeface="Merriweather Sans"/>
              </a:defRPr>
            </a:lvl4pPr>
            <a:lvl5pPr marL="2286000" marR="0" lvl="4" indent="-228600" algn="l" rtl="0">
              <a:spcBef>
                <a:spcPts val="0"/>
              </a:spcBef>
              <a:spcAft>
                <a:spcPts val="0"/>
              </a:spcAft>
              <a:buSzPts val="1400"/>
              <a:buNone/>
              <a:defRPr sz="2200" b="0" i="0" u="none" strike="noStrike" cap="none">
                <a:latin typeface="Merriweather Sans"/>
                <a:ea typeface="Merriweather Sans"/>
                <a:cs typeface="Merriweather Sans"/>
                <a:sym typeface="Merriweather Sans"/>
              </a:defRPr>
            </a:lvl5pPr>
            <a:lvl6pPr marL="2743200" marR="0" lvl="5" indent="-228600" algn="l" rtl="0">
              <a:spcBef>
                <a:spcPts val="0"/>
              </a:spcBef>
              <a:spcAft>
                <a:spcPts val="0"/>
              </a:spcAft>
              <a:buSzPts val="1400"/>
              <a:buNone/>
              <a:defRPr sz="2200" b="0" i="0" u="none" strike="noStrike" cap="none">
                <a:latin typeface="Merriweather Sans"/>
                <a:ea typeface="Merriweather Sans"/>
                <a:cs typeface="Merriweather Sans"/>
                <a:sym typeface="Merriweather Sans"/>
              </a:defRPr>
            </a:lvl6pPr>
            <a:lvl7pPr marL="3200400" marR="0" lvl="6" indent="-228600" algn="l" rtl="0">
              <a:spcBef>
                <a:spcPts val="0"/>
              </a:spcBef>
              <a:spcAft>
                <a:spcPts val="0"/>
              </a:spcAft>
              <a:buSzPts val="1400"/>
              <a:buNone/>
              <a:defRPr sz="2200" b="0" i="0" u="none" strike="noStrike" cap="none">
                <a:latin typeface="Merriweather Sans"/>
                <a:ea typeface="Merriweather Sans"/>
                <a:cs typeface="Merriweather Sans"/>
                <a:sym typeface="Merriweather Sans"/>
              </a:defRPr>
            </a:lvl7pPr>
            <a:lvl8pPr marL="3657600" marR="0" lvl="7" indent="-228600" algn="l" rtl="0">
              <a:spcBef>
                <a:spcPts val="0"/>
              </a:spcBef>
              <a:spcAft>
                <a:spcPts val="0"/>
              </a:spcAft>
              <a:buSzPts val="1400"/>
              <a:buNone/>
              <a:defRPr sz="2200" b="0" i="0" u="none" strike="noStrike" cap="none">
                <a:latin typeface="Merriweather Sans"/>
                <a:ea typeface="Merriweather Sans"/>
                <a:cs typeface="Merriweather Sans"/>
                <a:sym typeface="Merriweather Sans"/>
              </a:defRPr>
            </a:lvl8pPr>
            <a:lvl9pPr marL="4114800" marR="0" lvl="8" indent="-228600" algn="l" rtl="0">
              <a:spcBef>
                <a:spcPts val="0"/>
              </a:spcBef>
              <a:spcAft>
                <a:spcPts val="0"/>
              </a:spcAft>
              <a:buSzPts val="1400"/>
              <a:buNone/>
              <a:defRPr sz="2200" b="0" i="0" u="none" strike="noStrike" cap="none">
                <a:latin typeface="Merriweather Sans"/>
                <a:ea typeface="Merriweather Sans"/>
                <a:cs typeface="Merriweather Sans"/>
                <a:sym typeface="Merriweather Sans"/>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22" name="Shape 1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31" name="Shape 231"/>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t>Sick/Safe leave example</a:t>
            </a:r>
            <a:endParaRPr/>
          </a:p>
          <a:p>
            <a:pPr marL="0" marR="0" lvl="0" indent="0" algn="l" rtl="0">
              <a:spcBef>
                <a:spcPts val="0"/>
              </a:spcBef>
              <a:spcAft>
                <a:spcPts val="0"/>
              </a:spcAft>
              <a:buNone/>
            </a:pPr>
            <a:r>
              <a:rPr lang="en-US" sz="2200" b="0" i="0" u="none" strike="noStrike" cap="none">
                <a:latin typeface="Merriweather Sans"/>
                <a:ea typeface="Merriweather Sans"/>
                <a:cs typeface="Merriweather Sans"/>
                <a:sym typeface="Merriweather Sans"/>
              </a:rPr>
              <a:t>Listen: relational meeting, </a:t>
            </a:r>
            <a:endParaRPr/>
          </a:p>
          <a:p>
            <a:pPr marL="0" marR="0" lvl="0" indent="0" algn="l" rtl="0">
              <a:spcBef>
                <a:spcPts val="0"/>
              </a:spcBef>
              <a:spcAft>
                <a:spcPts val="0"/>
              </a:spcAft>
              <a:buNone/>
            </a:pPr>
            <a:r>
              <a:rPr lang="en-US" sz="2200" b="0" i="0" u="none" strike="noStrike" cap="none">
                <a:latin typeface="Merriweather Sans"/>
                <a:ea typeface="Merriweather Sans"/>
                <a:cs typeface="Merriweather Sans"/>
                <a:sym typeface="Merriweather Sans"/>
              </a:rPr>
              <a:t>Plan: take a problem and cut an issue</a:t>
            </a:r>
            <a:endParaRPr/>
          </a:p>
          <a:p>
            <a:pPr marL="0" marR="0" lvl="0" indent="0" algn="l" rtl="0">
              <a:spcBef>
                <a:spcPts val="0"/>
              </a:spcBef>
              <a:spcAft>
                <a:spcPts val="0"/>
              </a:spcAft>
              <a:buNone/>
            </a:pPr>
            <a:r>
              <a:rPr lang="en-US" sz="2200" b="0" i="0" u="none" strike="noStrike" cap="none">
                <a:latin typeface="Merriweather Sans"/>
                <a:ea typeface="Merriweather Sans"/>
                <a:cs typeface="Merriweather Sans"/>
                <a:sym typeface="Merriweather Sans"/>
              </a:rPr>
              <a:t>Act: make tangible change</a:t>
            </a:r>
            <a:endParaRPr/>
          </a:p>
          <a:p>
            <a:pPr marL="0" marR="0" lvl="0" indent="0" algn="l" rtl="0">
              <a:spcBef>
                <a:spcPts val="0"/>
              </a:spcBef>
              <a:spcAft>
                <a:spcPts val="0"/>
              </a:spcAft>
              <a:buNone/>
            </a:pPr>
            <a:r>
              <a:rPr lang="en-US" sz="2200" b="0" i="0" u="none" strike="noStrike" cap="none">
                <a:latin typeface="Merriweather Sans"/>
                <a:ea typeface="Merriweather Sans"/>
                <a:cs typeface="Merriweather Sans"/>
                <a:sym typeface="Merriweather Sans"/>
              </a:rPr>
              <a:t>Reflect: plan for next time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3:04-4:55</a:t>
            </a:r>
            <a:endParaRPr/>
          </a:p>
          <a:p>
            <a:pPr marL="0" lvl="0" indent="0">
              <a:spcBef>
                <a:spcPts val="0"/>
              </a:spcBef>
              <a:spcAft>
                <a:spcPts val="0"/>
              </a:spcAft>
              <a:buNone/>
            </a:pPr>
            <a:r>
              <a:rPr lang="en-US"/>
              <a:t>https://vimeo.com/9307557</a:t>
            </a:r>
            <a:endParaRPr/>
          </a:p>
        </p:txBody>
      </p:sp>
      <p:sp>
        <p:nvSpPr>
          <p:cNvPr id="241" name="Shape 2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a:spLocks noGrp="1" noRot="1" noChangeAspect="1"/>
          </p:cNvSpPr>
          <p:nvPr>
            <p:ph type="sldImg" idx="2"/>
          </p:nvPr>
        </p:nvSpPr>
        <p:spPr>
          <a:xfrm>
            <a:off x="1178719" y="686405"/>
            <a:ext cx="45006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52" name="Shape 252"/>
          <p:cNvSpPr txBox="1">
            <a:spLocks noGrp="1"/>
          </p:cNvSpPr>
          <p:nvPr>
            <p:ph type="body" idx="1"/>
          </p:nvPr>
        </p:nvSpPr>
        <p:spPr>
          <a:xfrm>
            <a:off x="914401" y="4343400"/>
            <a:ext cx="5029200" cy="4114800"/>
          </a:xfrm>
          <a:prstGeom prst="rect">
            <a:avLst/>
          </a:prstGeom>
          <a:noFill/>
          <a:ln>
            <a:noFill/>
          </a:ln>
        </p:spPr>
        <p:txBody>
          <a:bodyPr spcFirstLastPara="1" wrap="square" lIns="91075" tIns="91075" rIns="91075" bIns="91075" anchor="t" anchorCtr="0">
            <a:noAutofit/>
          </a:bodyPr>
          <a:lstStyle/>
          <a:p>
            <a:pPr marL="0" marR="0" lvl="0" indent="0" algn="l" rtl="0">
              <a:spcBef>
                <a:spcPts val="0"/>
              </a:spcBef>
              <a:spcAft>
                <a:spcPts val="0"/>
              </a:spcAft>
              <a:buClr>
                <a:schemeClr val="dk1"/>
              </a:buClr>
              <a:buFont typeface="Merriweather Sans"/>
              <a:buNone/>
            </a:pPr>
            <a:r>
              <a:rPr lang="en-US" sz="2100" b="0" i="0" u="none" strike="noStrike" cap="none">
                <a:solidFill>
                  <a:schemeClr val="dk1"/>
                </a:solidFill>
                <a:latin typeface="Merriweather Sans"/>
                <a:ea typeface="Merriweather Sans"/>
                <a:cs typeface="Merriweather Sans"/>
                <a:sym typeface="Merriweather Sans"/>
              </a:rPr>
              <a:t>LM</a:t>
            </a:r>
            <a:endParaRPr sz="2100" b="0" i="0" u="none" strike="noStrike" cap="none">
              <a:solidFill>
                <a:schemeClr val="dk1"/>
              </a:solidFill>
              <a:latin typeface="Merriweather Sans"/>
              <a:ea typeface="Merriweather Sans"/>
              <a:cs typeface="Merriweather Sans"/>
              <a:sym typeface="Merriweather San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1" indent="342900" rtl="0">
              <a:spcBef>
                <a:spcPts val="0"/>
              </a:spcBef>
              <a:spcAft>
                <a:spcPts val="0"/>
              </a:spcAft>
              <a:buNone/>
            </a:pPr>
            <a:r>
              <a:rPr lang="en-US" sz="1400">
                <a:solidFill>
                  <a:schemeClr val="dk1"/>
                </a:solidFill>
                <a:latin typeface="Cabin"/>
                <a:ea typeface="Cabin"/>
                <a:cs typeface="Cabin"/>
                <a:sym typeface="Cabin"/>
              </a:rPr>
              <a:t>A pathway for clinicians to work for structural change already exists and requires dramatic expansion.</a:t>
            </a:r>
            <a:endParaRPr sz="1400">
              <a:solidFill>
                <a:schemeClr val="dk1"/>
              </a:solidFill>
              <a:latin typeface="Arial"/>
              <a:ea typeface="Arial"/>
              <a:cs typeface="Arial"/>
              <a:sym typeface="Arial"/>
            </a:endParaRPr>
          </a:p>
          <a:p>
            <a:pPr marL="0" lvl="0" indent="0" rtl="0">
              <a:spcBef>
                <a:spcPts val="0"/>
              </a:spcBef>
              <a:spcAft>
                <a:spcPts val="0"/>
              </a:spcAft>
              <a:buNone/>
            </a:pPr>
            <a:r>
              <a:rPr lang="en-US" sz="1400">
                <a:solidFill>
                  <a:schemeClr val="dk1"/>
                </a:solidFill>
                <a:latin typeface="Cabin"/>
                <a:ea typeface="Cabin"/>
                <a:cs typeface="Cabin"/>
                <a:sym typeface="Cabin"/>
              </a:rPr>
              <a:t>It involves clinician participation in the work of voluntary nongovernmental organizations (NGOs) and multiprofessional collaborations.</a:t>
            </a:r>
            <a:endParaRPr sz="1400">
              <a:solidFill>
                <a:schemeClr val="dk1"/>
              </a:solidFill>
              <a:latin typeface="Cabin"/>
              <a:ea typeface="Cabin"/>
              <a:cs typeface="Cabin"/>
              <a:sym typeface="Cabin"/>
            </a:endParaRPr>
          </a:p>
          <a:p>
            <a:pPr marL="0" lvl="0" indent="0" rtl="0">
              <a:spcBef>
                <a:spcPts val="0"/>
              </a:spcBef>
              <a:spcAft>
                <a:spcPts val="0"/>
              </a:spcAft>
              <a:buNone/>
            </a:pPr>
            <a:endParaRPr sz="1400"/>
          </a:p>
        </p:txBody>
      </p:sp>
      <p:sp>
        <p:nvSpPr>
          <p:cNvPr id="257" name="Shape 2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68" name="Shape 268"/>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b="0" i="0" u="none" strike="noStrike" cap="none">
                <a:latin typeface="Merriweather Sans"/>
                <a:ea typeface="Merriweather Sans"/>
                <a:cs typeface="Merriweather Sans"/>
                <a:sym typeface="Merriweather Sans"/>
              </a:rPr>
              <a:t>This has been the most rewarding work of my medical career and whatever skills I have with people I owe to this training in community organizing.  I can say with absolute certainty that it has made me a better doctor and on several occasions saved a patients life.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b="0" i="0" u="none" strike="noStrike" cap="none">
                <a:latin typeface="Merriweather Sans"/>
                <a:ea typeface="Merriweather Sans"/>
                <a:cs typeface="Merriweather Sans"/>
                <a:sym typeface="Merriweather Sans"/>
              </a:rPr>
              <a:t>This has been the most rewarding work of my medical career and whatever skills I have with people I owe to this training in community organizing.  I can say with absolute certainty that it has made me a better doctor and on several occasions saved a patients life.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Shape 296"/>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97" name="Shape 2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Shape 309"/>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10" name="Shape 3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Shape 320"/>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21" name="Shape 3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Shape 332"/>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a:t>Leanne, jacob, Treva, Brian, Mark</a:t>
            </a:r>
            <a:endParaRPr/>
          </a:p>
        </p:txBody>
      </p:sp>
      <p:sp>
        <p:nvSpPr>
          <p:cNvPr id="333" name="Shape 3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33" name="Shape 133"/>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b="0" i="0" u="none" strike="noStrike" cap="none">
                <a:latin typeface="Merriweather Sans"/>
                <a:ea typeface="Merriweather Sans"/>
                <a:cs typeface="Merriweather Sans"/>
                <a:sym typeface="Merriweather Sans"/>
              </a:rPr>
              <a:t>So I’ve always wondered about why the only disclosures are about potential conflicts of interests or negatives.  I’ve always wanted to see disclosures that address where your coming from not just who paid you</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Shape 3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46" name="Shape 346"/>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b="0" i="0" u="none" strike="noStrike" cap="none">
                <a:latin typeface="Merriweather Sans"/>
                <a:ea typeface="Merriweather Sans"/>
                <a:cs typeface="Merriweather Sans"/>
                <a:sym typeface="Merriweather Sans"/>
              </a:rPr>
              <a:t>Dr Park giving testimony to city council on inclusionary zoning</a:t>
            </a:r>
            <a:endParaRPr sz="2200" b="0" i="0" u="none" strike="noStrike" cap="none">
              <a:latin typeface="Merriweather Sans"/>
              <a:ea typeface="Merriweather Sans"/>
              <a:cs typeface="Merriweather Sans"/>
              <a:sym typeface="Merriweather Sans"/>
            </a:endParaRPr>
          </a:p>
          <a:p>
            <a:pPr marL="0" marR="0" lvl="0" indent="0" algn="l" rtl="0">
              <a:spcBef>
                <a:spcPts val="0"/>
              </a:spcBef>
              <a:spcAft>
                <a:spcPts val="0"/>
              </a:spcAft>
              <a:buNone/>
            </a:pPr>
            <a:r>
              <a:rPr lang="en-US"/>
              <a:t>three layer cake: campaign win, institutional orientation (more relational), individual (leadership development)</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Shape 3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59" name="Shape 359"/>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b="0" i="0" u="none" strike="noStrike" cap="none">
                <a:latin typeface="Merriweather Sans"/>
                <a:ea typeface="Merriweather Sans"/>
                <a:cs typeface="Merriweather Sans"/>
                <a:sym typeface="Merriweather Sans"/>
              </a:rPr>
              <a:t>Dr Park giving testimony to city council on inclusionary zoning</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Shape 369"/>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70" name="Shape 3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46" name="Shape 1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59" name="Shape 1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68" name="Shape 1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1" indent="342900" rtl="0">
              <a:spcBef>
                <a:spcPts val="0"/>
              </a:spcBef>
              <a:spcAft>
                <a:spcPts val="0"/>
              </a:spcAft>
              <a:buClr>
                <a:schemeClr val="dk1"/>
              </a:buClr>
              <a:buFont typeface="Cabin"/>
              <a:buNone/>
            </a:pPr>
            <a:r>
              <a:rPr lang="en-US" sz="1400">
                <a:solidFill>
                  <a:schemeClr val="dk1"/>
                </a:solidFill>
                <a:latin typeface="Cabin"/>
                <a:ea typeface="Cabin"/>
                <a:cs typeface="Cabin"/>
                <a:sym typeface="Cabin"/>
              </a:rPr>
              <a:t>A pathway for clinicians to work for structural change already exists and requires dramatic expansion.</a:t>
            </a:r>
            <a:endParaRPr sz="1400">
              <a:solidFill>
                <a:schemeClr val="dk1"/>
              </a:solidFill>
              <a:latin typeface="Arial"/>
              <a:ea typeface="Arial"/>
              <a:cs typeface="Arial"/>
              <a:sym typeface="Arial"/>
            </a:endParaRPr>
          </a:p>
          <a:p>
            <a:pPr marL="0" lvl="0" indent="0" rtl="0">
              <a:spcBef>
                <a:spcPts val="0"/>
              </a:spcBef>
              <a:spcAft>
                <a:spcPts val="0"/>
              </a:spcAft>
              <a:buClr>
                <a:schemeClr val="dk1"/>
              </a:buClr>
              <a:buSzPts val="1100"/>
              <a:buFont typeface="Arial"/>
              <a:buNone/>
            </a:pPr>
            <a:r>
              <a:rPr lang="en-US" sz="1400">
                <a:solidFill>
                  <a:schemeClr val="dk1"/>
                </a:solidFill>
                <a:latin typeface="Cabin"/>
                <a:ea typeface="Cabin"/>
                <a:cs typeface="Cabin"/>
                <a:sym typeface="Cabin"/>
              </a:rPr>
              <a:t>It involves clinician participation in the work of voluntary nongovernmental organizations (NGOs) and multiprofessional collaborations.</a:t>
            </a:r>
            <a:endParaRPr sz="1400">
              <a:solidFill>
                <a:schemeClr val="dk1"/>
              </a:solidFill>
              <a:latin typeface="Cabin"/>
              <a:ea typeface="Cabin"/>
              <a:cs typeface="Cabin"/>
              <a:sym typeface="Cabin"/>
            </a:endParaRPr>
          </a:p>
          <a:p>
            <a:pPr marL="0" lvl="0" indent="0">
              <a:spcBef>
                <a:spcPts val="0"/>
              </a:spcBef>
              <a:spcAft>
                <a:spcPts val="0"/>
              </a:spcAft>
              <a:buNone/>
            </a:pPr>
            <a:endParaRPr sz="1400"/>
          </a:p>
        </p:txBody>
      </p:sp>
      <p:sp>
        <p:nvSpPr>
          <p:cNvPr id="180" name="Shape 1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2" name="Shape 192"/>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t>Community organizing: bringing together community members to address shared concerns or goals and in the process developing the civic capacity of everyday people to lead in public life.</a:t>
            </a:r>
            <a:endParaRPr/>
          </a:p>
          <a:p>
            <a:pPr marL="0" marR="0" lvl="0" indent="0" algn="l" rtl="0">
              <a:spcBef>
                <a:spcPts val="0"/>
              </a:spcBef>
              <a:spcAft>
                <a:spcPts val="0"/>
              </a:spcAft>
              <a:buNone/>
            </a:pPr>
            <a:r>
              <a:rPr lang="en-US"/>
              <a:t>organizing is the intervention to addressing inequities of power and resources to advance health equity.</a:t>
            </a:r>
            <a:endParaRPr/>
          </a:p>
          <a:p>
            <a:pPr marL="0" marR="0" lvl="0" indent="0" algn="l" rtl="0">
              <a:spcBef>
                <a:spcPts val="0"/>
              </a:spcBef>
              <a:spcAft>
                <a:spcPts val="0"/>
              </a:spcAft>
              <a:buNone/>
            </a:pPr>
            <a:endParaRPr/>
          </a:p>
          <a:p>
            <a:pPr marL="0" marR="0" lvl="0" indent="0" algn="l" rtl="0">
              <a:spcBef>
                <a:spcPts val="0"/>
              </a:spcBef>
              <a:spcAft>
                <a:spcPts val="0"/>
              </a:spcAft>
              <a:buNone/>
            </a:pPr>
            <a:r>
              <a:rPr lang="en-US" sz="2200" b="0" i="0" u="none" strike="noStrike" cap="none">
                <a:latin typeface="Merriweather Sans"/>
                <a:ea typeface="Merriweather Sans"/>
                <a:cs typeface="Merriweather Sans"/>
                <a:sym typeface="Merriweather Sans"/>
              </a:rPr>
              <a:t>one of the striking things about our society is the lack of opportunities for public relationships, but we as doctors are public figures.</a:t>
            </a:r>
            <a:endParaRPr/>
          </a:p>
          <a:p>
            <a:pPr marL="0" marR="0" lvl="0" indent="0" algn="l" rtl="0">
              <a:spcBef>
                <a:spcPts val="0"/>
              </a:spcBef>
              <a:spcAft>
                <a:spcPts val="0"/>
              </a:spcAft>
              <a:buNone/>
            </a:pPr>
            <a:r>
              <a:rPr lang="en-US" sz="2200" b="0" i="0" u="none" strike="noStrike" cap="none">
                <a:latin typeface="Merriweather Sans"/>
                <a:ea typeface="Merriweather Sans"/>
                <a:cs typeface="Merriweather Sans"/>
                <a:sym typeface="Merriweather Sans"/>
              </a:rPr>
              <a:t>relational organizing builds public relationships that are grounded in our private lives.</a:t>
            </a:r>
            <a:endParaRPr/>
          </a:p>
          <a:p>
            <a:pPr marL="0" marR="0" lvl="0" indent="0" algn="l" rtl="0">
              <a:spcBef>
                <a:spcPts val="0"/>
              </a:spcBef>
              <a:spcAft>
                <a:spcPts val="0"/>
              </a:spcAft>
              <a:buNone/>
            </a:pPr>
            <a:r>
              <a:rPr lang="en-US" sz="2200" b="0" i="0" u="none" strike="noStrike" cap="none">
                <a:latin typeface="Merriweather Sans"/>
                <a:ea typeface="Merriweather Sans"/>
                <a:cs typeface="Merriweather Sans"/>
                <a:sym typeface="Merriweather Sans"/>
              </a:rPr>
              <a:t>We are intimately connected to our patients private lives and through organizing we can provide an opportunity for public engagement</a:t>
            </a:r>
            <a:endParaRPr/>
          </a:p>
          <a:p>
            <a:pPr marL="0" marR="0" lvl="0" indent="0" algn="l" rtl="0">
              <a:spcBef>
                <a:spcPts val="0"/>
              </a:spcBef>
              <a:spcAft>
                <a:spcPts val="0"/>
              </a:spcAft>
              <a:buNone/>
            </a:pPr>
            <a:r>
              <a:rPr lang="en-US"/>
              <a:t>But we must do this standing alongside our community, arm in arm, not prescribing solutions as an all knowing expert.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03" name="Shape 203"/>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t>Relational organizing builds multi-sectorial partnerships grounded in relationship to address community needs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17" name="Shape 217"/>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mp; Subtitle" type="title">
  <p:cSld name="TITLE">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1270000" y="1638300"/>
            <a:ext cx="10464800" cy="3302000"/>
          </a:xfrm>
          <a:prstGeom prst="rect">
            <a:avLst/>
          </a:prstGeom>
          <a:noFill/>
          <a:ln>
            <a:noFill/>
          </a:ln>
        </p:spPr>
        <p:txBody>
          <a:bodyPr spcFirstLastPara="1" wrap="square" lIns="91425" tIns="91425" rIns="91425" bIns="91425" anchor="b" anchorCtr="0"/>
          <a:lstStyle>
            <a:lvl1pPr marL="0" marR="0" lvl="0" indent="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1pPr>
            <a:lvl2pPr marL="0" marR="0" lvl="1" indent="2286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2pPr>
            <a:lvl3pPr marL="0" marR="0" lvl="2" indent="4572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3pPr>
            <a:lvl4pPr marL="0" marR="0" lvl="3" indent="6858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4pPr>
            <a:lvl5pPr marL="0" marR="0" lvl="4" indent="9144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5pPr>
            <a:lvl6pPr marL="0" marR="0" lvl="5" indent="11430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6pPr>
            <a:lvl7pPr marL="0" marR="0" lvl="6" indent="13716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7pPr>
            <a:lvl8pPr marL="0" marR="0" lvl="7" indent="16002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8pPr>
            <a:lvl9pPr marL="0" marR="0" lvl="8" indent="18288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9pPr>
          </a:lstStyle>
          <a:p>
            <a:endParaRPr/>
          </a:p>
        </p:txBody>
      </p:sp>
      <p:sp>
        <p:nvSpPr>
          <p:cNvPr id="11" name="Shape 11"/>
          <p:cNvSpPr txBox="1">
            <a:spLocks noGrp="1"/>
          </p:cNvSpPr>
          <p:nvPr>
            <p:ph type="body" idx="1"/>
          </p:nvPr>
        </p:nvSpPr>
        <p:spPr>
          <a:xfrm>
            <a:off x="1270000" y="5029200"/>
            <a:ext cx="10464800" cy="1130300"/>
          </a:xfrm>
          <a:prstGeom prst="rect">
            <a:avLst/>
          </a:prstGeom>
          <a:noFill/>
          <a:ln>
            <a:noFill/>
          </a:ln>
        </p:spPr>
        <p:txBody>
          <a:bodyPr spcFirstLastPara="1" wrap="square" lIns="91425" tIns="91425" rIns="91425" bIns="91425" anchor="t" anchorCtr="0"/>
          <a:lstStyle>
            <a:lvl1pPr marL="457200" marR="0" lvl="0" indent="-228600" algn="ctr" rtl="0">
              <a:lnSpc>
                <a:spcPct val="100000"/>
              </a:lnSpc>
              <a:spcBef>
                <a:spcPts val="0"/>
              </a:spcBef>
              <a:spcAft>
                <a:spcPts val="0"/>
              </a:spcAft>
              <a:buClr>
                <a:srgbClr val="000000"/>
              </a:buClr>
              <a:buSzPts val="7182"/>
              <a:buFont typeface="Cabin"/>
              <a:buNone/>
              <a:defRPr sz="3600" b="0" i="0" u="none" strike="noStrike" cap="none">
                <a:solidFill>
                  <a:srgbClr val="000000"/>
                </a:solidFill>
                <a:latin typeface="Cabin"/>
                <a:ea typeface="Cabin"/>
                <a:cs typeface="Cabin"/>
                <a:sym typeface="Cabin"/>
              </a:defRPr>
            </a:lvl1pPr>
            <a:lvl2pPr marL="914400" marR="0" lvl="1" indent="-228600" algn="ctr" rtl="0">
              <a:lnSpc>
                <a:spcPct val="100000"/>
              </a:lnSpc>
              <a:spcBef>
                <a:spcPts val="0"/>
              </a:spcBef>
              <a:spcAft>
                <a:spcPts val="0"/>
              </a:spcAft>
              <a:buClr>
                <a:srgbClr val="000000"/>
              </a:buClr>
              <a:buSzPts val="7182"/>
              <a:buFont typeface="Cabin"/>
              <a:buNone/>
              <a:defRPr sz="3600" b="0" i="0" u="none" strike="noStrike" cap="none">
                <a:solidFill>
                  <a:srgbClr val="000000"/>
                </a:solidFill>
                <a:latin typeface="Cabin"/>
                <a:ea typeface="Cabin"/>
                <a:cs typeface="Cabin"/>
                <a:sym typeface="Cabin"/>
              </a:defRPr>
            </a:lvl2pPr>
            <a:lvl3pPr marL="1371600" marR="0" lvl="2" indent="-228600" algn="ctr" rtl="0">
              <a:lnSpc>
                <a:spcPct val="100000"/>
              </a:lnSpc>
              <a:spcBef>
                <a:spcPts val="0"/>
              </a:spcBef>
              <a:spcAft>
                <a:spcPts val="0"/>
              </a:spcAft>
              <a:buClr>
                <a:srgbClr val="000000"/>
              </a:buClr>
              <a:buSzPts val="7182"/>
              <a:buFont typeface="Cabin"/>
              <a:buNone/>
              <a:defRPr sz="3600" b="0" i="0" u="none" strike="noStrike" cap="none">
                <a:solidFill>
                  <a:srgbClr val="000000"/>
                </a:solidFill>
                <a:latin typeface="Cabin"/>
                <a:ea typeface="Cabin"/>
                <a:cs typeface="Cabin"/>
                <a:sym typeface="Cabin"/>
              </a:defRPr>
            </a:lvl3pPr>
            <a:lvl4pPr marL="1828800" marR="0" lvl="3" indent="-228600" algn="ctr" rtl="0">
              <a:lnSpc>
                <a:spcPct val="100000"/>
              </a:lnSpc>
              <a:spcBef>
                <a:spcPts val="0"/>
              </a:spcBef>
              <a:spcAft>
                <a:spcPts val="0"/>
              </a:spcAft>
              <a:buClr>
                <a:srgbClr val="000000"/>
              </a:buClr>
              <a:buSzPts val="7182"/>
              <a:buFont typeface="Cabin"/>
              <a:buNone/>
              <a:defRPr sz="3600" b="0" i="0" u="none" strike="noStrike" cap="none">
                <a:solidFill>
                  <a:srgbClr val="000000"/>
                </a:solidFill>
                <a:latin typeface="Cabin"/>
                <a:ea typeface="Cabin"/>
                <a:cs typeface="Cabin"/>
                <a:sym typeface="Cabin"/>
              </a:defRPr>
            </a:lvl4pPr>
            <a:lvl5pPr marL="2286000" marR="0" lvl="4" indent="-228600" algn="ctr" rtl="0">
              <a:lnSpc>
                <a:spcPct val="100000"/>
              </a:lnSpc>
              <a:spcBef>
                <a:spcPts val="0"/>
              </a:spcBef>
              <a:spcAft>
                <a:spcPts val="0"/>
              </a:spcAft>
              <a:buClr>
                <a:srgbClr val="000000"/>
              </a:buClr>
              <a:buSzPts val="7182"/>
              <a:buFont typeface="Cabin"/>
              <a:buNone/>
              <a:defRPr sz="3600" b="0" i="0" u="none" strike="noStrike" cap="none">
                <a:solidFill>
                  <a:srgbClr val="000000"/>
                </a:solidFill>
                <a:latin typeface="Cabin"/>
                <a:ea typeface="Cabin"/>
                <a:cs typeface="Cabin"/>
                <a:sym typeface="Cabin"/>
              </a:defRPr>
            </a:lvl5pPr>
            <a:lvl6pPr marL="2743200" marR="0" lvl="5"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6pPr>
            <a:lvl7pPr marL="3200400" marR="0" lvl="6"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7pPr>
            <a:lvl8pPr marL="3657600" marR="0" lvl="7"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8pPr>
            <a:lvl9pPr marL="4114800" marR="0" lvl="8"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9pPr>
          </a:lstStyle>
          <a:p>
            <a:endParaRPr/>
          </a:p>
        </p:txBody>
      </p:sp>
      <p:sp>
        <p:nvSpPr>
          <p:cNvPr id="12" name="Shape 12"/>
          <p:cNvSpPr txBox="1">
            <a:spLocks noGrp="1"/>
          </p:cNvSpPr>
          <p:nvPr>
            <p:ph type="sldNum" idx="12"/>
          </p:nvPr>
        </p:nvSpPr>
        <p:spPr>
          <a:xfrm>
            <a:off x="6324600" y="9258300"/>
            <a:ext cx="342900" cy="3683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1pPr>
            <a:lvl2pPr marL="0" marR="0" lvl="1"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2pPr>
            <a:lvl3pPr marL="0" marR="0" lvl="2"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3pPr>
            <a:lvl4pPr marL="0" marR="0" lvl="3"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4pPr>
            <a:lvl5pPr marL="0" marR="0" lvl="4"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5pPr>
            <a:lvl6pPr marL="0" marR="0" lvl="5"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6pPr>
            <a:lvl7pPr marL="0" marR="0" lvl="6"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7pPr>
            <a:lvl8pPr marL="0" marR="0" lvl="7"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8pPr>
            <a:lvl9pPr marL="0" marR="0" lvl="8"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hoto - Vertical">
  <p:cSld name="Photo - Vertical">
    <p:spTree>
      <p:nvGrpSpPr>
        <p:cNvPr id="1" name="Shape 40"/>
        <p:cNvGrpSpPr/>
        <p:nvPr/>
      </p:nvGrpSpPr>
      <p:grpSpPr>
        <a:xfrm>
          <a:off x="0" y="0"/>
          <a:ext cx="0" cy="0"/>
          <a:chOff x="0" y="0"/>
          <a:chExt cx="0" cy="0"/>
        </a:xfrm>
      </p:grpSpPr>
      <p:sp>
        <p:nvSpPr>
          <p:cNvPr id="41" name="Shape 41"/>
          <p:cNvSpPr>
            <a:spLocks noGrp="1"/>
          </p:cNvSpPr>
          <p:nvPr>
            <p:ph type="pic" idx="2"/>
          </p:nvPr>
        </p:nvSpPr>
        <p:spPr>
          <a:xfrm>
            <a:off x="7124700" y="1968500"/>
            <a:ext cx="4216400" cy="5626100"/>
          </a:xfrm>
          <a:prstGeom prst="rect">
            <a:avLst/>
          </a:prstGeom>
          <a:noFill/>
          <a:ln>
            <a:noFill/>
          </a:ln>
        </p:spPr>
        <p:txBody>
          <a:bodyPr spcFirstLastPara="1" wrap="square" lIns="91425" tIns="91425" rIns="91425" bIns="91425" anchor="t" anchorCtr="0"/>
          <a:lstStyle>
            <a:lvl1pPr marL="889000" marR="0" lvl="0" indent="-5715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1pPr>
            <a:lvl2pPr marL="1333500" marR="0" lvl="1" indent="-571499"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2pPr>
            <a:lvl3pPr marL="1778000" marR="0" lvl="2" indent="-5715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3pPr>
            <a:lvl4pPr marL="2222500" marR="0" lvl="3" indent="-5715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4pPr>
            <a:lvl5pPr marL="2667000" marR="0" lvl="4" indent="-5715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5pPr>
            <a:lvl6pPr marL="3022600" marR="0" lvl="5" indent="-5715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6pPr>
            <a:lvl7pPr marL="3378200" marR="0" lvl="6" indent="-5715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7pPr>
            <a:lvl8pPr marL="3733800" marR="0" lvl="7" indent="-5715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8pPr>
            <a:lvl9pPr marL="4089400" marR="0" lvl="8" indent="-5715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9pPr>
          </a:lstStyle>
          <a:p>
            <a:endParaRPr/>
          </a:p>
        </p:txBody>
      </p:sp>
      <p:sp>
        <p:nvSpPr>
          <p:cNvPr id="42" name="Shape 42"/>
          <p:cNvSpPr txBox="1">
            <a:spLocks noGrp="1"/>
          </p:cNvSpPr>
          <p:nvPr>
            <p:ph type="title"/>
          </p:nvPr>
        </p:nvSpPr>
        <p:spPr>
          <a:xfrm>
            <a:off x="635000" y="1409700"/>
            <a:ext cx="5867400" cy="3302000"/>
          </a:xfrm>
          <a:prstGeom prst="rect">
            <a:avLst/>
          </a:prstGeom>
          <a:noFill/>
          <a:ln>
            <a:noFill/>
          </a:ln>
        </p:spPr>
        <p:txBody>
          <a:bodyPr spcFirstLastPara="1" wrap="square" lIns="91425" tIns="91425" rIns="91425" bIns="91425" anchor="b" anchorCtr="0"/>
          <a:lstStyle>
            <a:lvl1pPr marL="0" marR="0" lvl="0" indent="0" algn="ctr" rtl="0">
              <a:lnSpc>
                <a:spcPct val="100000"/>
              </a:lnSpc>
              <a:spcBef>
                <a:spcPts val="0"/>
              </a:spcBef>
              <a:spcAft>
                <a:spcPts val="0"/>
              </a:spcAft>
              <a:buClr>
                <a:srgbClr val="000000"/>
              </a:buClr>
              <a:buSzPts val="1400"/>
              <a:buFont typeface="Cabin"/>
              <a:buNone/>
              <a:defRPr sz="7000" b="0" i="0" u="none" strike="noStrike" cap="none">
                <a:solidFill>
                  <a:srgbClr val="000000"/>
                </a:solidFill>
                <a:latin typeface="Cabin"/>
                <a:ea typeface="Cabin"/>
                <a:cs typeface="Cabin"/>
                <a:sym typeface="Cabin"/>
              </a:defRPr>
            </a:lvl1pPr>
            <a:lvl2pPr marL="0" marR="0" lvl="1" indent="2286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2pPr>
            <a:lvl3pPr marL="0" marR="0" lvl="2" indent="4572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3pPr>
            <a:lvl4pPr marL="0" marR="0" lvl="3" indent="6858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4pPr>
            <a:lvl5pPr marL="0" marR="0" lvl="4" indent="9144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5pPr>
            <a:lvl6pPr marL="0" marR="0" lvl="5" indent="11430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6pPr>
            <a:lvl7pPr marL="0" marR="0" lvl="6" indent="13716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7pPr>
            <a:lvl8pPr marL="0" marR="0" lvl="7" indent="16002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8pPr>
            <a:lvl9pPr marL="0" marR="0" lvl="8" indent="18288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9pPr>
          </a:lstStyle>
          <a:p>
            <a:endParaRPr/>
          </a:p>
        </p:txBody>
      </p:sp>
      <p:sp>
        <p:nvSpPr>
          <p:cNvPr id="43" name="Shape 43"/>
          <p:cNvSpPr txBox="1">
            <a:spLocks noGrp="1"/>
          </p:cNvSpPr>
          <p:nvPr>
            <p:ph type="body" idx="1"/>
          </p:nvPr>
        </p:nvSpPr>
        <p:spPr>
          <a:xfrm>
            <a:off x="635000" y="4787900"/>
            <a:ext cx="5867400" cy="3302000"/>
          </a:xfrm>
          <a:prstGeom prst="rect">
            <a:avLst/>
          </a:prstGeom>
          <a:noFill/>
          <a:ln>
            <a:noFill/>
          </a:ln>
        </p:spPr>
        <p:txBody>
          <a:bodyPr spcFirstLastPara="1" wrap="square" lIns="91425" tIns="91425" rIns="91425" bIns="91425" anchor="t" anchorCtr="0"/>
          <a:lstStyle>
            <a:lvl1pPr marL="457200" marR="0" lvl="0" indent="-228600" algn="ctr" rtl="0">
              <a:lnSpc>
                <a:spcPct val="100000"/>
              </a:lnSpc>
              <a:spcBef>
                <a:spcPts val="0"/>
              </a:spcBef>
              <a:spcAft>
                <a:spcPts val="0"/>
              </a:spcAft>
              <a:buClr>
                <a:srgbClr val="000000"/>
              </a:buClr>
              <a:buSzPts val="7182"/>
              <a:buFont typeface="Cabin"/>
              <a:buNone/>
              <a:defRPr sz="3400" b="0" i="0" u="none" strike="noStrike" cap="none">
                <a:solidFill>
                  <a:srgbClr val="000000"/>
                </a:solidFill>
                <a:latin typeface="Cabin"/>
                <a:ea typeface="Cabin"/>
                <a:cs typeface="Cabin"/>
                <a:sym typeface="Cabin"/>
              </a:defRPr>
            </a:lvl1pPr>
            <a:lvl2pPr marL="914400" marR="0" lvl="1" indent="-228600" algn="ctr" rtl="0">
              <a:lnSpc>
                <a:spcPct val="100000"/>
              </a:lnSpc>
              <a:spcBef>
                <a:spcPts val="0"/>
              </a:spcBef>
              <a:spcAft>
                <a:spcPts val="0"/>
              </a:spcAft>
              <a:buClr>
                <a:srgbClr val="000000"/>
              </a:buClr>
              <a:buSzPts val="7182"/>
              <a:buFont typeface="Cabin"/>
              <a:buNone/>
              <a:defRPr sz="3400" b="0" i="0" u="none" strike="noStrike" cap="none">
                <a:solidFill>
                  <a:srgbClr val="000000"/>
                </a:solidFill>
                <a:latin typeface="Cabin"/>
                <a:ea typeface="Cabin"/>
                <a:cs typeface="Cabin"/>
                <a:sym typeface="Cabin"/>
              </a:defRPr>
            </a:lvl2pPr>
            <a:lvl3pPr marL="1371600" marR="0" lvl="2" indent="-228600" algn="ctr" rtl="0">
              <a:lnSpc>
                <a:spcPct val="100000"/>
              </a:lnSpc>
              <a:spcBef>
                <a:spcPts val="0"/>
              </a:spcBef>
              <a:spcAft>
                <a:spcPts val="0"/>
              </a:spcAft>
              <a:buClr>
                <a:srgbClr val="000000"/>
              </a:buClr>
              <a:buSzPts val="7182"/>
              <a:buFont typeface="Cabin"/>
              <a:buNone/>
              <a:defRPr sz="3400" b="0" i="0" u="none" strike="noStrike" cap="none">
                <a:solidFill>
                  <a:srgbClr val="000000"/>
                </a:solidFill>
                <a:latin typeface="Cabin"/>
                <a:ea typeface="Cabin"/>
                <a:cs typeface="Cabin"/>
                <a:sym typeface="Cabin"/>
              </a:defRPr>
            </a:lvl3pPr>
            <a:lvl4pPr marL="1828800" marR="0" lvl="3" indent="-228600" algn="ctr" rtl="0">
              <a:lnSpc>
                <a:spcPct val="100000"/>
              </a:lnSpc>
              <a:spcBef>
                <a:spcPts val="0"/>
              </a:spcBef>
              <a:spcAft>
                <a:spcPts val="0"/>
              </a:spcAft>
              <a:buClr>
                <a:srgbClr val="000000"/>
              </a:buClr>
              <a:buSzPts val="7182"/>
              <a:buFont typeface="Cabin"/>
              <a:buNone/>
              <a:defRPr sz="3400" b="0" i="0" u="none" strike="noStrike" cap="none">
                <a:solidFill>
                  <a:srgbClr val="000000"/>
                </a:solidFill>
                <a:latin typeface="Cabin"/>
                <a:ea typeface="Cabin"/>
                <a:cs typeface="Cabin"/>
                <a:sym typeface="Cabin"/>
              </a:defRPr>
            </a:lvl4pPr>
            <a:lvl5pPr marL="2286000" marR="0" lvl="4" indent="-228600" algn="ctr" rtl="0">
              <a:lnSpc>
                <a:spcPct val="100000"/>
              </a:lnSpc>
              <a:spcBef>
                <a:spcPts val="0"/>
              </a:spcBef>
              <a:spcAft>
                <a:spcPts val="0"/>
              </a:spcAft>
              <a:buClr>
                <a:srgbClr val="000000"/>
              </a:buClr>
              <a:buSzPts val="7182"/>
              <a:buFont typeface="Cabin"/>
              <a:buNone/>
              <a:defRPr sz="3400" b="0" i="0" u="none" strike="noStrike" cap="none">
                <a:solidFill>
                  <a:srgbClr val="000000"/>
                </a:solidFill>
                <a:latin typeface="Cabin"/>
                <a:ea typeface="Cabin"/>
                <a:cs typeface="Cabin"/>
                <a:sym typeface="Cabin"/>
              </a:defRPr>
            </a:lvl5pPr>
            <a:lvl6pPr marL="2743200" marR="0" lvl="5"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6pPr>
            <a:lvl7pPr marL="3200400" marR="0" lvl="6"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7pPr>
            <a:lvl8pPr marL="3657600" marR="0" lvl="7"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8pPr>
            <a:lvl9pPr marL="4114800" marR="0" lvl="8"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9pPr>
          </a:lstStyle>
          <a:p>
            <a:endParaRPr/>
          </a:p>
        </p:txBody>
      </p:sp>
      <p:sp>
        <p:nvSpPr>
          <p:cNvPr id="44" name="Shape 44"/>
          <p:cNvSpPr txBox="1">
            <a:spLocks noGrp="1"/>
          </p:cNvSpPr>
          <p:nvPr>
            <p:ph type="sldNum" idx="12"/>
          </p:nvPr>
        </p:nvSpPr>
        <p:spPr>
          <a:xfrm>
            <a:off x="6324600" y="9258300"/>
            <a:ext cx="342900" cy="3683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1pPr>
            <a:lvl2pPr marL="0" marR="0" lvl="1"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2pPr>
            <a:lvl3pPr marL="0" marR="0" lvl="2"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3pPr>
            <a:lvl4pPr marL="0" marR="0" lvl="3"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4pPr>
            <a:lvl5pPr marL="0" marR="0" lvl="4"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5pPr>
            <a:lvl6pPr marL="0" marR="0" lvl="5"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6pPr>
            <a:lvl7pPr marL="0" marR="0" lvl="6"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7pPr>
            <a:lvl8pPr marL="0" marR="0" lvl="7"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8pPr>
            <a:lvl9pPr marL="0" marR="0" lvl="8"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hoto - Vertical Reflection">
  <p:cSld name="Photo - Vertical Reflection">
    <p:spTree>
      <p:nvGrpSpPr>
        <p:cNvPr id="1" name="Shape 45"/>
        <p:cNvGrpSpPr/>
        <p:nvPr/>
      </p:nvGrpSpPr>
      <p:grpSpPr>
        <a:xfrm>
          <a:off x="0" y="0"/>
          <a:ext cx="0" cy="0"/>
          <a:chOff x="0" y="0"/>
          <a:chExt cx="0" cy="0"/>
        </a:xfrm>
      </p:grpSpPr>
      <p:sp>
        <p:nvSpPr>
          <p:cNvPr id="46" name="Shape 46"/>
          <p:cNvSpPr>
            <a:spLocks noGrp="1"/>
          </p:cNvSpPr>
          <p:nvPr>
            <p:ph type="pic" idx="2"/>
          </p:nvPr>
        </p:nvSpPr>
        <p:spPr>
          <a:xfrm>
            <a:off x="7124700" y="1968500"/>
            <a:ext cx="4216400" cy="5626100"/>
          </a:xfrm>
          <a:prstGeom prst="rect">
            <a:avLst/>
          </a:prstGeom>
          <a:noFill/>
          <a:ln>
            <a:noFill/>
          </a:ln>
          <a:effectLst>
            <a:reflection stA="50000" endPos="40000" sy="-100000" algn="bl" rotWithShape="0"/>
          </a:effectLst>
        </p:spPr>
        <p:txBody>
          <a:bodyPr spcFirstLastPara="1" wrap="square" lIns="91425" tIns="91425" rIns="91425" bIns="91425" anchor="t" anchorCtr="0"/>
          <a:lstStyle>
            <a:lvl1pPr marL="889000" marR="0" lvl="0" indent="-5715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1pPr>
            <a:lvl2pPr marL="1333500" marR="0" lvl="1" indent="-571499"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2pPr>
            <a:lvl3pPr marL="1778000" marR="0" lvl="2" indent="-5715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3pPr>
            <a:lvl4pPr marL="2222500" marR="0" lvl="3" indent="-5715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4pPr>
            <a:lvl5pPr marL="2667000" marR="0" lvl="4" indent="-5715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5pPr>
            <a:lvl6pPr marL="3022600" marR="0" lvl="5" indent="-5715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6pPr>
            <a:lvl7pPr marL="3378200" marR="0" lvl="6" indent="-5715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7pPr>
            <a:lvl8pPr marL="3733800" marR="0" lvl="7" indent="-5715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8pPr>
            <a:lvl9pPr marL="4089400" marR="0" lvl="8" indent="-5715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9pPr>
          </a:lstStyle>
          <a:p>
            <a:endParaRPr/>
          </a:p>
        </p:txBody>
      </p:sp>
      <p:sp>
        <p:nvSpPr>
          <p:cNvPr id="47" name="Shape 47"/>
          <p:cNvSpPr txBox="1">
            <a:spLocks noGrp="1"/>
          </p:cNvSpPr>
          <p:nvPr>
            <p:ph type="title"/>
          </p:nvPr>
        </p:nvSpPr>
        <p:spPr>
          <a:xfrm>
            <a:off x="635000" y="1409700"/>
            <a:ext cx="5867400" cy="3302000"/>
          </a:xfrm>
          <a:prstGeom prst="rect">
            <a:avLst/>
          </a:prstGeom>
          <a:noFill/>
          <a:ln>
            <a:noFill/>
          </a:ln>
        </p:spPr>
        <p:txBody>
          <a:bodyPr spcFirstLastPara="1" wrap="square" lIns="91425" tIns="91425" rIns="91425" bIns="91425" anchor="b" anchorCtr="0"/>
          <a:lstStyle>
            <a:lvl1pPr marL="0" marR="0" lvl="0" indent="0" algn="ctr" rtl="0">
              <a:lnSpc>
                <a:spcPct val="100000"/>
              </a:lnSpc>
              <a:spcBef>
                <a:spcPts val="0"/>
              </a:spcBef>
              <a:spcAft>
                <a:spcPts val="0"/>
              </a:spcAft>
              <a:buClr>
                <a:srgbClr val="000000"/>
              </a:buClr>
              <a:buSzPts val="1400"/>
              <a:buFont typeface="Cabin"/>
              <a:buNone/>
              <a:defRPr sz="7000" b="0" i="0" u="none" strike="noStrike" cap="none">
                <a:solidFill>
                  <a:srgbClr val="000000"/>
                </a:solidFill>
                <a:latin typeface="Cabin"/>
                <a:ea typeface="Cabin"/>
                <a:cs typeface="Cabin"/>
                <a:sym typeface="Cabin"/>
              </a:defRPr>
            </a:lvl1pPr>
            <a:lvl2pPr marL="0" marR="0" lvl="1" indent="2286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2pPr>
            <a:lvl3pPr marL="0" marR="0" lvl="2" indent="4572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3pPr>
            <a:lvl4pPr marL="0" marR="0" lvl="3" indent="6858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4pPr>
            <a:lvl5pPr marL="0" marR="0" lvl="4" indent="9144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5pPr>
            <a:lvl6pPr marL="0" marR="0" lvl="5" indent="11430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6pPr>
            <a:lvl7pPr marL="0" marR="0" lvl="6" indent="13716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7pPr>
            <a:lvl8pPr marL="0" marR="0" lvl="7" indent="16002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8pPr>
            <a:lvl9pPr marL="0" marR="0" lvl="8" indent="18288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9pPr>
          </a:lstStyle>
          <a:p>
            <a:endParaRPr/>
          </a:p>
        </p:txBody>
      </p:sp>
      <p:sp>
        <p:nvSpPr>
          <p:cNvPr id="48" name="Shape 48"/>
          <p:cNvSpPr txBox="1">
            <a:spLocks noGrp="1"/>
          </p:cNvSpPr>
          <p:nvPr>
            <p:ph type="body" idx="1"/>
          </p:nvPr>
        </p:nvSpPr>
        <p:spPr>
          <a:xfrm>
            <a:off x="635000" y="4787900"/>
            <a:ext cx="5867400" cy="3302000"/>
          </a:xfrm>
          <a:prstGeom prst="rect">
            <a:avLst/>
          </a:prstGeom>
          <a:noFill/>
          <a:ln>
            <a:noFill/>
          </a:ln>
        </p:spPr>
        <p:txBody>
          <a:bodyPr spcFirstLastPara="1" wrap="square" lIns="91425" tIns="91425" rIns="91425" bIns="91425" anchor="t" anchorCtr="0"/>
          <a:lstStyle>
            <a:lvl1pPr marL="457200" marR="0" lvl="0" indent="-228600" algn="ctr" rtl="0">
              <a:lnSpc>
                <a:spcPct val="100000"/>
              </a:lnSpc>
              <a:spcBef>
                <a:spcPts val="0"/>
              </a:spcBef>
              <a:spcAft>
                <a:spcPts val="0"/>
              </a:spcAft>
              <a:buClr>
                <a:srgbClr val="000000"/>
              </a:buClr>
              <a:buSzPts val="7182"/>
              <a:buFont typeface="Cabin"/>
              <a:buNone/>
              <a:defRPr sz="3400" b="0" i="0" u="none" strike="noStrike" cap="none">
                <a:solidFill>
                  <a:srgbClr val="000000"/>
                </a:solidFill>
                <a:latin typeface="Cabin"/>
                <a:ea typeface="Cabin"/>
                <a:cs typeface="Cabin"/>
                <a:sym typeface="Cabin"/>
              </a:defRPr>
            </a:lvl1pPr>
            <a:lvl2pPr marL="914400" marR="0" lvl="1" indent="-228600" algn="ctr" rtl="0">
              <a:lnSpc>
                <a:spcPct val="100000"/>
              </a:lnSpc>
              <a:spcBef>
                <a:spcPts val="0"/>
              </a:spcBef>
              <a:spcAft>
                <a:spcPts val="0"/>
              </a:spcAft>
              <a:buClr>
                <a:srgbClr val="000000"/>
              </a:buClr>
              <a:buSzPts val="7182"/>
              <a:buFont typeface="Cabin"/>
              <a:buNone/>
              <a:defRPr sz="3400" b="0" i="0" u="none" strike="noStrike" cap="none">
                <a:solidFill>
                  <a:srgbClr val="000000"/>
                </a:solidFill>
                <a:latin typeface="Cabin"/>
                <a:ea typeface="Cabin"/>
                <a:cs typeface="Cabin"/>
                <a:sym typeface="Cabin"/>
              </a:defRPr>
            </a:lvl2pPr>
            <a:lvl3pPr marL="1371600" marR="0" lvl="2" indent="-228600" algn="ctr" rtl="0">
              <a:lnSpc>
                <a:spcPct val="100000"/>
              </a:lnSpc>
              <a:spcBef>
                <a:spcPts val="0"/>
              </a:spcBef>
              <a:spcAft>
                <a:spcPts val="0"/>
              </a:spcAft>
              <a:buClr>
                <a:srgbClr val="000000"/>
              </a:buClr>
              <a:buSzPts val="7182"/>
              <a:buFont typeface="Cabin"/>
              <a:buNone/>
              <a:defRPr sz="3400" b="0" i="0" u="none" strike="noStrike" cap="none">
                <a:solidFill>
                  <a:srgbClr val="000000"/>
                </a:solidFill>
                <a:latin typeface="Cabin"/>
                <a:ea typeface="Cabin"/>
                <a:cs typeface="Cabin"/>
                <a:sym typeface="Cabin"/>
              </a:defRPr>
            </a:lvl3pPr>
            <a:lvl4pPr marL="1828800" marR="0" lvl="3" indent="-228600" algn="ctr" rtl="0">
              <a:lnSpc>
                <a:spcPct val="100000"/>
              </a:lnSpc>
              <a:spcBef>
                <a:spcPts val="0"/>
              </a:spcBef>
              <a:spcAft>
                <a:spcPts val="0"/>
              </a:spcAft>
              <a:buClr>
                <a:srgbClr val="000000"/>
              </a:buClr>
              <a:buSzPts val="7182"/>
              <a:buFont typeface="Cabin"/>
              <a:buNone/>
              <a:defRPr sz="3400" b="0" i="0" u="none" strike="noStrike" cap="none">
                <a:solidFill>
                  <a:srgbClr val="000000"/>
                </a:solidFill>
                <a:latin typeface="Cabin"/>
                <a:ea typeface="Cabin"/>
                <a:cs typeface="Cabin"/>
                <a:sym typeface="Cabin"/>
              </a:defRPr>
            </a:lvl4pPr>
            <a:lvl5pPr marL="2286000" marR="0" lvl="4" indent="-228600" algn="ctr" rtl="0">
              <a:lnSpc>
                <a:spcPct val="100000"/>
              </a:lnSpc>
              <a:spcBef>
                <a:spcPts val="0"/>
              </a:spcBef>
              <a:spcAft>
                <a:spcPts val="0"/>
              </a:spcAft>
              <a:buClr>
                <a:srgbClr val="000000"/>
              </a:buClr>
              <a:buSzPts val="7182"/>
              <a:buFont typeface="Cabin"/>
              <a:buNone/>
              <a:defRPr sz="3400" b="0" i="0" u="none" strike="noStrike" cap="none">
                <a:solidFill>
                  <a:srgbClr val="000000"/>
                </a:solidFill>
                <a:latin typeface="Cabin"/>
                <a:ea typeface="Cabin"/>
                <a:cs typeface="Cabin"/>
                <a:sym typeface="Cabin"/>
              </a:defRPr>
            </a:lvl5pPr>
            <a:lvl6pPr marL="2743200" marR="0" lvl="5"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6pPr>
            <a:lvl7pPr marL="3200400" marR="0" lvl="6"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7pPr>
            <a:lvl8pPr marL="3657600" marR="0" lvl="7"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8pPr>
            <a:lvl9pPr marL="4114800" marR="0" lvl="8"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9pPr>
          </a:lstStyle>
          <a:p>
            <a:endParaRPr/>
          </a:p>
        </p:txBody>
      </p:sp>
      <p:sp>
        <p:nvSpPr>
          <p:cNvPr id="49" name="Shape 49"/>
          <p:cNvSpPr txBox="1">
            <a:spLocks noGrp="1"/>
          </p:cNvSpPr>
          <p:nvPr>
            <p:ph type="sldNum" idx="12"/>
          </p:nvPr>
        </p:nvSpPr>
        <p:spPr>
          <a:xfrm>
            <a:off x="6324600" y="9258300"/>
            <a:ext cx="342900" cy="3683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1pPr>
            <a:lvl2pPr marL="0" marR="0" lvl="1"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2pPr>
            <a:lvl3pPr marL="0" marR="0" lvl="2"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3pPr>
            <a:lvl4pPr marL="0" marR="0" lvl="3"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4pPr>
            <a:lvl5pPr marL="0" marR="0" lvl="4"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5pPr>
            <a:lvl6pPr marL="0" marR="0" lvl="5"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6pPr>
            <a:lvl7pPr marL="0" marR="0" lvl="6"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7pPr>
            <a:lvl8pPr marL="0" marR="0" lvl="7"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8pPr>
            <a:lvl9pPr marL="0" marR="0" lvl="8"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Bullets &amp; Photo">
  <p:cSld name="Title, Bullets &amp; Photo">
    <p:spTree>
      <p:nvGrpSpPr>
        <p:cNvPr id="1" name="Shape 50"/>
        <p:cNvGrpSpPr/>
        <p:nvPr/>
      </p:nvGrpSpPr>
      <p:grpSpPr>
        <a:xfrm>
          <a:off x="0" y="0"/>
          <a:ext cx="0" cy="0"/>
          <a:chOff x="0" y="0"/>
          <a:chExt cx="0" cy="0"/>
        </a:xfrm>
      </p:grpSpPr>
      <p:sp>
        <p:nvSpPr>
          <p:cNvPr id="51" name="Shape 51"/>
          <p:cNvSpPr>
            <a:spLocks noGrp="1"/>
          </p:cNvSpPr>
          <p:nvPr>
            <p:ph type="pic" idx="2"/>
          </p:nvPr>
        </p:nvSpPr>
        <p:spPr>
          <a:xfrm>
            <a:off x="7175500" y="2882900"/>
            <a:ext cx="4102100" cy="5473700"/>
          </a:xfrm>
          <a:prstGeom prst="rect">
            <a:avLst/>
          </a:prstGeom>
          <a:noFill/>
          <a:ln>
            <a:noFill/>
          </a:ln>
        </p:spPr>
        <p:txBody>
          <a:bodyPr spcFirstLastPara="1" wrap="square" lIns="91425" tIns="91425" rIns="91425" bIns="91425" anchor="t" anchorCtr="0"/>
          <a:lstStyle>
            <a:lvl1pPr marL="889000" marR="0" lvl="0" indent="-5715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1pPr>
            <a:lvl2pPr marL="1333500" marR="0" lvl="1" indent="-571499"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2pPr>
            <a:lvl3pPr marL="1778000" marR="0" lvl="2" indent="-5715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3pPr>
            <a:lvl4pPr marL="2222500" marR="0" lvl="3" indent="-5715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4pPr>
            <a:lvl5pPr marL="2667000" marR="0" lvl="4" indent="-5715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5pPr>
            <a:lvl6pPr marL="3022600" marR="0" lvl="5" indent="-5715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6pPr>
            <a:lvl7pPr marL="3378200" marR="0" lvl="6" indent="-5715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7pPr>
            <a:lvl8pPr marL="3733800" marR="0" lvl="7" indent="-5715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8pPr>
            <a:lvl9pPr marL="4089400" marR="0" lvl="8" indent="-5715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9pPr>
          </a:lstStyle>
          <a:p>
            <a:endParaRPr/>
          </a:p>
        </p:txBody>
      </p:sp>
      <p:sp>
        <p:nvSpPr>
          <p:cNvPr id="52" name="Shape 52"/>
          <p:cNvSpPr txBox="1">
            <a:spLocks noGrp="1"/>
          </p:cNvSpPr>
          <p:nvPr>
            <p:ph type="title"/>
          </p:nvPr>
        </p:nvSpPr>
        <p:spPr>
          <a:xfrm>
            <a:off x="1270000" y="254000"/>
            <a:ext cx="10464800" cy="24384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1pPr>
            <a:lvl2pPr marL="0" marR="0" lvl="1" indent="2286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2pPr>
            <a:lvl3pPr marL="0" marR="0" lvl="2" indent="4572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3pPr>
            <a:lvl4pPr marL="0" marR="0" lvl="3" indent="6858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4pPr>
            <a:lvl5pPr marL="0" marR="0" lvl="4" indent="9144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5pPr>
            <a:lvl6pPr marL="0" marR="0" lvl="5" indent="11430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6pPr>
            <a:lvl7pPr marL="0" marR="0" lvl="6" indent="13716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7pPr>
            <a:lvl8pPr marL="0" marR="0" lvl="7" indent="16002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8pPr>
            <a:lvl9pPr marL="0" marR="0" lvl="8" indent="18288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9pPr>
          </a:lstStyle>
          <a:p>
            <a:endParaRPr/>
          </a:p>
        </p:txBody>
      </p:sp>
      <p:sp>
        <p:nvSpPr>
          <p:cNvPr id="53" name="Shape 53"/>
          <p:cNvSpPr txBox="1">
            <a:spLocks noGrp="1"/>
          </p:cNvSpPr>
          <p:nvPr>
            <p:ph type="body" idx="1"/>
          </p:nvPr>
        </p:nvSpPr>
        <p:spPr>
          <a:xfrm>
            <a:off x="1270000" y="2768600"/>
            <a:ext cx="5041900" cy="5715000"/>
          </a:xfrm>
          <a:prstGeom prst="rect">
            <a:avLst/>
          </a:prstGeom>
          <a:noFill/>
          <a:ln>
            <a:noFill/>
          </a:ln>
        </p:spPr>
        <p:txBody>
          <a:bodyPr spcFirstLastPara="1" wrap="square" lIns="91425" tIns="91425" rIns="91425" bIns="91425" anchor="ctr" anchorCtr="0"/>
          <a:lstStyle>
            <a:lvl1pPr marL="457200" marR="0" lvl="0" indent="-576072" algn="l" rtl="0">
              <a:lnSpc>
                <a:spcPct val="100000"/>
              </a:lnSpc>
              <a:spcBef>
                <a:spcPts val="3800"/>
              </a:spcBef>
              <a:spcAft>
                <a:spcPts val="0"/>
              </a:spcAft>
              <a:buClr>
                <a:srgbClr val="000000"/>
              </a:buClr>
              <a:buSzPts val="5472"/>
              <a:buFont typeface="Cabin"/>
              <a:buChar char="•"/>
              <a:defRPr sz="3200" b="0" i="0" u="none" strike="noStrike" cap="none">
                <a:solidFill>
                  <a:srgbClr val="000000"/>
                </a:solidFill>
                <a:latin typeface="Cabin"/>
                <a:ea typeface="Cabin"/>
                <a:cs typeface="Cabin"/>
                <a:sym typeface="Cabin"/>
              </a:defRPr>
            </a:lvl1pPr>
            <a:lvl2pPr marL="914400" marR="0" lvl="1" indent="-576072" algn="l" rtl="0">
              <a:lnSpc>
                <a:spcPct val="100000"/>
              </a:lnSpc>
              <a:spcBef>
                <a:spcPts val="3800"/>
              </a:spcBef>
              <a:spcAft>
                <a:spcPts val="0"/>
              </a:spcAft>
              <a:buClr>
                <a:srgbClr val="000000"/>
              </a:buClr>
              <a:buSzPts val="5472"/>
              <a:buFont typeface="Cabin"/>
              <a:buChar char="•"/>
              <a:defRPr sz="3200" b="0" i="0" u="none" strike="noStrike" cap="none">
                <a:solidFill>
                  <a:srgbClr val="000000"/>
                </a:solidFill>
                <a:latin typeface="Cabin"/>
                <a:ea typeface="Cabin"/>
                <a:cs typeface="Cabin"/>
                <a:sym typeface="Cabin"/>
              </a:defRPr>
            </a:lvl2pPr>
            <a:lvl3pPr marL="1371600" marR="0" lvl="2" indent="-576072" algn="l" rtl="0">
              <a:lnSpc>
                <a:spcPct val="100000"/>
              </a:lnSpc>
              <a:spcBef>
                <a:spcPts val="3800"/>
              </a:spcBef>
              <a:spcAft>
                <a:spcPts val="0"/>
              </a:spcAft>
              <a:buClr>
                <a:srgbClr val="000000"/>
              </a:buClr>
              <a:buSzPts val="5472"/>
              <a:buFont typeface="Cabin"/>
              <a:buChar char="•"/>
              <a:defRPr sz="3200" b="0" i="0" u="none" strike="noStrike" cap="none">
                <a:solidFill>
                  <a:srgbClr val="000000"/>
                </a:solidFill>
                <a:latin typeface="Cabin"/>
                <a:ea typeface="Cabin"/>
                <a:cs typeface="Cabin"/>
                <a:sym typeface="Cabin"/>
              </a:defRPr>
            </a:lvl3pPr>
            <a:lvl4pPr marL="1828800" marR="0" lvl="3" indent="-576072" algn="l" rtl="0">
              <a:lnSpc>
                <a:spcPct val="100000"/>
              </a:lnSpc>
              <a:spcBef>
                <a:spcPts val="3800"/>
              </a:spcBef>
              <a:spcAft>
                <a:spcPts val="0"/>
              </a:spcAft>
              <a:buClr>
                <a:srgbClr val="000000"/>
              </a:buClr>
              <a:buSzPts val="5472"/>
              <a:buFont typeface="Cabin"/>
              <a:buChar char="•"/>
              <a:defRPr sz="3200" b="0" i="0" u="none" strike="noStrike" cap="none">
                <a:solidFill>
                  <a:srgbClr val="000000"/>
                </a:solidFill>
                <a:latin typeface="Cabin"/>
                <a:ea typeface="Cabin"/>
                <a:cs typeface="Cabin"/>
                <a:sym typeface="Cabin"/>
              </a:defRPr>
            </a:lvl4pPr>
            <a:lvl5pPr marL="2286000" marR="0" lvl="4" indent="-576072" algn="l" rtl="0">
              <a:lnSpc>
                <a:spcPct val="100000"/>
              </a:lnSpc>
              <a:spcBef>
                <a:spcPts val="3800"/>
              </a:spcBef>
              <a:spcAft>
                <a:spcPts val="0"/>
              </a:spcAft>
              <a:buClr>
                <a:srgbClr val="000000"/>
              </a:buClr>
              <a:buSzPts val="5472"/>
              <a:buFont typeface="Cabin"/>
              <a:buChar char="•"/>
              <a:defRPr sz="3200" b="0" i="0" u="none" strike="noStrike" cap="none">
                <a:solidFill>
                  <a:srgbClr val="000000"/>
                </a:solidFill>
                <a:latin typeface="Cabin"/>
                <a:ea typeface="Cabin"/>
                <a:cs typeface="Cabin"/>
                <a:sym typeface="Cabin"/>
              </a:defRPr>
            </a:lvl5pPr>
            <a:lvl6pPr marL="2743200" marR="0" lvl="5"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6pPr>
            <a:lvl7pPr marL="3200400" marR="0" lvl="6"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7pPr>
            <a:lvl8pPr marL="3657600" marR="0" lvl="7"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8pPr>
            <a:lvl9pPr marL="4114800" marR="0" lvl="8"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9pPr>
          </a:lstStyle>
          <a:p>
            <a:endParaRPr/>
          </a:p>
        </p:txBody>
      </p:sp>
      <p:sp>
        <p:nvSpPr>
          <p:cNvPr id="54" name="Shape 54"/>
          <p:cNvSpPr txBox="1">
            <a:spLocks noGrp="1"/>
          </p:cNvSpPr>
          <p:nvPr>
            <p:ph type="sldNum" idx="12"/>
          </p:nvPr>
        </p:nvSpPr>
        <p:spPr>
          <a:xfrm>
            <a:off x="6324600" y="9258300"/>
            <a:ext cx="342900" cy="3683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1pPr>
            <a:lvl2pPr marL="0" marR="0" lvl="1"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2pPr>
            <a:lvl3pPr marL="0" marR="0" lvl="2"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3pPr>
            <a:lvl4pPr marL="0" marR="0" lvl="3"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4pPr>
            <a:lvl5pPr marL="0" marR="0" lvl="4"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5pPr>
            <a:lvl6pPr marL="0" marR="0" lvl="5"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6pPr>
            <a:lvl7pPr marL="0" marR="0" lvl="6"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7pPr>
            <a:lvl8pPr marL="0" marR="0" lvl="7"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8pPr>
            <a:lvl9pPr marL="0" marR="0" lvl="8"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mp; Bullets - Left">
  <p:cSld name="Title &amp; Bullets - Left">
    <p:spTree>
      <p:nvGrpSpPr>
        <p:cNvPr id="1" name="Shape 55"/>
        <p:cNvGrpSpPr/>
        <p:nvPr/>
      </p:nvGrpSpPr>
      <p:grpSpPr>
        <a:xfrm>
          <a:off x="0" y="0"/>
          <a:ext cx="0" cy="0"/>
          <a:chOff x="0" y="0"/>
          <a:chExt cx="0" cy="0"/>
        </a:xfrm>
      </p:grpSpPr>
      <p:sp>
        <p:nvSpPr>
          <p:cNvPr id="56" name="Shape 56"/>
          <p:cNvSpPr txBox="1">
            <a:spLocks noGrp="1"/>
          </p:cNvSpPr>
          <p:nvPr>
            <p:ph type="title"/>
          </p:nvPr>
        </p:nvSpPr>
        <p:spPr>
          <a:xfrm>
            <a:off x="1270000" y="254000"/>
            <a:ext cx="10464800" cy="24384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1pPr>
            <a:lvl2pPr marL="0" marR="0" lvl="1" indent="2286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2pPr>
            <a:lvl3pPr marL="0" marR="0" lvl="2" indent="4572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3pPr>
            <a:lvl4pPr marL="0" marR="0" lvl="3" indent="6858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4pPr>
            <a:lvl5pPr marL="0" marR="0" lvl="4" indent="9144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5pPr>
            <a:lvl6pPr marL="0" marR="0" lvl="5" indent="11430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6pPr>
            <a:lvl7pPr marL="0" marR="0" lvl="6" indent="13716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7pPr>
            <a:lvl8pPr marL="0" marR="0" lvl="7" indent="16002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8pPr>
            <a:lvl9pPr marL="0" marR="0" lvl="8" indent="18288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9pPr>
          </a:lstStyle>
          <a:p>
            <a:endParaRPr/>
          </a:p>
        </p:txBody>
      </p:sp>
      <p:sp>
        <p:nvSpPr>
          <p:cNvPr id="57" name="Shape 57"/>
          <p:cNvSpPr txBox="1">
            <a:spLocks noGrp="1"/>
          </p:cNvSpPr>
          <p:nvPr>
            <p:ph type="body" idx="1"/>
          </p:nvPr>
        </p:nvSpPr>
        <p:spPr>
          <a:xfrm>
            <a:off x="1270000" y="2768600"/>
            <a:ext cx="5041900" cy="5715000"/>
          </a:xfrm>
          <a:prstGeom prst="rect">
            <a:avLst/>
          </a:prstGeom>
          <a:noFill/>
          <a:ln>
            <a:noFill/>
          </a:ln>
        </p:spPr>
        <p:txBody>
          <a:bodyPr spcFirstLastPara="1" wrap="square" lIns="91425" tIns="91425" rIns="91425" bIns="91425" anchor="ctr" anchorCtr="0"/>
          <a:lstStyle>
            <a:lvl1pPr marL="457200" marR="0" lvl="0" indent="-576072" algn="l" rtl="0">
              <a:lnSpc>
                <a:spcPct val="100000"/>
              </a:lnSpc>
              <a:spcBef>
                <a:spcPts val="3800"/>
              </a:spcBef>
              <a:spcAft>
                <a:spcPts val="0"/>
              </a:spcAft>
              <a:buClr>
                <a:srgbClr val="000000"/>
              </a:buClr>
              <a:buSzPts val="5472"/>
              <a:buFont typeface="Cabin"/>
              <a:buChar char="•"/>
              <a:defRPr sz="3200" b="0" i="0" u="none" strike="noStrike" cap="none">
                <a:solidFill>
                  <a:srgbClr val="000000"/>
                </a:solidFill>
                <a:latin typeface="Cabin"/>
                <a:ea typeface="Cabin"/>
                <a:cs typeface="Cabin"/>
                <a:sym typeface="Cabin"/>
              </a:defRPr>
            </a:lvl1pPr>
            <a:lvl2pPr marL="914400" marR="0" lvl="1" indent="-576072" algn="l" rtl="0">
              <a:lnSpc>
                <a:spcPct val="100000"/>
              </a:lnSpc>
              <a:spcBef>
                <a:spcPts val="3800"/>
              </a:spcBef>
              <a:spcAft>
                <a:spcPts val="0"/>
              </a:spcAft>
              <a:buClr>
                <a:srgbClr val="000000"/>
              </a:buClr>
              <a:buSzPts val="5472"/>
              <a:buFont typeface="Cabin"/>
              <a:buChar char="•"/>
              <a:defRPr sz="3200" b="0" i="0" u="none" strike="noStrike" cap="none">
                <a:solidFill>
                  <a:srgbClr val="000000"/>
                </a:solidFill>
                <a:latin typeface="Cabin"/>
                <a:ea typeface="Cabin"/>
                <a:cs typeface="Cabin"/>
                <a:sym typeface="Cabin"/>
              </a:defRPr>
            </a:lvl2pPr>
            <a:lvl3pPr marL="1371600" marR="0" lvl="2" indent="-576072" algn="l" rtl="0">
              <a:lnSpc>
                <a:spcPct val="100000"/>
              </a:lnSpc>
              <a:spcBef>
                <a:spcPts val="3800"/>
              </a:spcBef>
              <a:spcAft>
                <a:spcPts val="0"/>
              </a:spcAft>
              <a:buClr>
                <a:srgbClr val="000000"/>
              </a:buClr>
              <a:buSzPts val="5472"/>
              <a:buFont typeface="Cabin"/>
              <a:buChar char="•"/>
              <a:defRPr sz="3200" b="0" i="0" u="none" strike="noStrike" cap="none">
                <a:solidFill>
                  <a:srgbClr val="000000"/>
                </a:solidFill>
                <a:latin typeface="Cabin"/>
                <a:ea typeface="Cabin"/>
                <a:cs typeface="Cabin"/>
                <a:sym typeface="Cabin"/>
              </a:defRPr>
            </a:lvl3pPr>
            <a:lvl4pPr marL="1828800" marR="0" lvl="3" indent="-576072" algn="l" rtl="0">
              <a:lnSpc>
                <a:spcPct val="100000"/>
              </a:lnSpc>
              <a:spcBef>
                <a:spcPts val="3800"/>
              </a:spcBef>
              <a:spcAft>
                <a:spcPts val="0"/>
              </a:spcAft>
              <a:buClr>
                <a:srgbClr val="000000"/>
              </a:buClr>
              <a:buSzPts val="5472"/>
              <a:buFont typeface="Cabin"/>
              <a:buChar char="•"/>
              <a:defRPr sz="3200" b="0" i="0" u="none" strike="noStrike" cap="none">
                <a:solidFill>
                  <a:srgbClr val="000000"/>
                </a:solidFill>
                <a:latin typeface="Cabin"/>
                <a:ea typeface="Cabin"/>
                <a:cs typeface="Cabin"/>
                <a:sym typeface="Cabin"/>
              </a:defRPr>
            </a:lvl4pPr>
            <a:lvl5pPr marL="2286000" marR="0" lvl="4" indent="-576072" algn="l" rtl="0">
              <a:lnSpc>
                <a:spcPct val="100000"/>
              </a:lnSpc>
              <a:spcBef>
                <a:spcPts val="3800"/>
              </a:spcBef>
              <a:spcAft>
                <a:spcPts val="0"/>
              </a:spcAft>
              <a:buClr>
                <a:srgbClr val="000000"/>
              </a:buClr>
              <a:buSzPts val="5472"/>
              <a:buFont typeface="Cabin"/>
              <a:buChar char="•"/>
              <a:defRPr sz="3200" b="0" i="0" u="none" strike="noStrike" cap="none">
                <a:solidFill>
                  <a:srgbClr val="000000"/>
                </a:solidFill>
                <a:latin typeface="Cabin"/>
                <a:ea typeface="Cabin"/>
                <a:cs typeface="Cabin"/>
                <a:sym typeface="Cabin"/>
              </a:defRPr>
            </a:lvl5pPr>
            <a:lvl6pPr marL="2743200" marR="0" lvl="5"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6pPr>
            <a:lvl7pPr marL="3200400" marR="0" lvl="6"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7pPr>
            <a:lvl8pPr marL="3657600" marR="0" lvl="7"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8pPr>
            <a:lvl9pPr marL="4114800" marR="0" lvl="8"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9pPr>
          </a:lstStyle>
          <a:p>
            <a:endParaRPr/>
          </a:p>
        </p:txBody>
      </p:sp>
      <p:sp>
        <p:nvSpPr>
          <p:cNvPr id="58" name="Shape 58"/>
          <p:cNvSpPr txBox="1">
            <a:spLocks noGrp="1"/>
          </p:cNvSpPr>
          <p:nvPr>
            <p:ph type="sldNum" idx="12"/>
          </p:nvPr>
        </p:nvSpPr>
        <p:spPr>
          <a:xfrm>
            <a:off x="6324600" y="9258300"/>
            <a:ext cx="342900" cy="3683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1pPr>
            <a:lvl2pPr marL="0" marR="0" lvl="1"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2pPr>
            <a:lvl3pPr marL="0" marR="0" lvl="2"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3pPr>
            <a:lvl4pPr marL="0" marR="0" lvl="3"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4pPr>
            <a:lvl5pPr marL="0" marR="0" lvl="4"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5pPr>
            <a:lvl6pPr marL="0" marR="0" lvl="5"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6pPr>
            <a:lvl7pPr marL="0" marR="0" lvl="6"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7pPr>
            <a:lvl8pPr marL="0" marR="0" lvl="7"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8pPr>
            <a:lvl9pPr marL="0" marR="0" lvl="8"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mp; Bullets - Right">
  <p:cSld name="Title &amp; Bullets - Right">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1270000" y="254000"/>
            <a:ext cx="10464800" cy="24384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1pPr>
            <a:lvl2pPr marL="0" marR="0" lvl="1" indent="2286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2pPr>
            <a:lvl3pPr marL="0" marR="0" lvl="2" indent="4572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3pPr>
            <a:lvl4pPr marL="0" marR="0" lvl="3" indent="6858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4pPr>
            <a:lvl5pPr marL="0" marR="0" lvl="4" indent="9144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5pPr>
            <a:lvl6pPr marL="0" marR="0" lvl="5" indent="11430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6pPr>
            <a:lvl7pPr marL="0" marR="0" lvl="6" indent="13716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7pPr>
            <a:lvl8pPr marL="0" marR="0" lvl="7" indent="16002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8pPr>
            <a:lvl9pPr marL="0" marR="0" lvl="8" indent="18288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9pPr>
          </a:lstStyle>
          <a:p>
            <a:endParaRPr/>
          </a:p>
        </p:txBody>
      </p:sp>
      <p:sp>
        <p:nvSpPr>
          <p:cNvPr id="61" name="Shape 61"/>
          <p:cNvSpPr txBox="1">
            <a:spLocks noGrp="1"/>
          </p:cNvSpPr>
          <p:nvPr>
            <p:ph type="body" idx="1"/>
          </p:nvPr>
        </p:nvSpPr>
        <p:spPr>
          <a:xfrm>
            <a:off x="7772400" y="2768600"/>
            <a:ext cx="3962400" cy="5715000"/>
          </a:xfrm>
          <a:prstGeom prst="rect">
            <a:avLst/>
          </a:prstGeom>
          <a:noFill/>
          <a:ln>
            <a:noFill/>
          </a:ln>
        </p:spPr>
        <p:txBody>
          <a:bodyPr spcFirstLastPara="1" wrap="square" lIns="91425" tIns="91425" rIns="91425" bIns="91425" anchor="ctr" anchorCtr="0"/>
          <a:lstStyle>
            <a:lvl1pPr marL="457200" marR="0" lvl="0" indent="-576072" algn="l" rtl="0">
              <a:lnSpc>
                <a:spcPct val="100000"/>
              </a:lnSpc>
              <a:spcBef>
                <a:spcPts val="3800"/>
              </a:spcBef>
              <a:spcAft>
                <a:spcPts val="0"/>
              </a:spcAft>
              <a:buClr>
                <a:srgbClr val="000000"/>
              </a:buClr>
              <a:buSzPts val="5472"/>
              <a:buFont typeface="Cabin"/>
              <a:buChar char="•"/>
              <a:defRPr sz="3200" b="0" i="0" u="none" strike="noStrike" cap="none">
                <a:solidFill>
                  <a:srgbClr val="000000"/>
                </a:solidFill>
                <a:latin typeface="Cabin"/>
                <a:ea typeface="Cabin"/>
                <a:cs typeface="Cabin"/>
                <a:sym typeface="Cabin"/>
              </a:defRPr>
            </a:lvl1pPr>
            <a:lvl2pPr marL="914400" marR="0" lvl="1" indent="-576072" algn="l" rtl="0">
              <a:lnSpc>
                <a:spcPct val="100000"/>
              </a:lnSpc>
              <a:spcBef>
                <a:spcPts val="3800"/>
              </a:spcBef>
              <a:spcAft>
                <a:spcPts val="0"/>
              </a:spcAft>
              <a:buClr>
                <a:srgbClr val="000000"/>
              </a:buClr>
              <a:buSzPts val="5472"/>
              <a:buFont typeface="Cabin"/>
              <a:buChar char="•"/>
              <a:defRPr sz="3200" b="0" i="0" u="none" strike="noStrike" cap="none">
                <a:solidFill>
                  <a:srgbClr val="000000"/>
                </a:solidFill>
                <a:latin typeface="Cabin"/>
                <a:ea typeface="Cabin"/>
                <a:cs typeface="Cabin"/>
                <a:sym typeface="Cabin"/>
              </a:defRPr>
            </a:lvl2pPr>
            <a:lvl3pPr marL="1371600" marR="0" lvl="2" indent="-576072" algn="l" rtl="0">
              <a:lnSpc>
                <a:spcPct val="100000"/>
              </a:lnSpc>
              <a:spcBef>
                <a:spcPts val="3800"/>
              </a:spcBef>
              <a:spcAft>
                <a:spcPts val="0"/>
              </a:spcAft>
              <a:buClr>
                <a:srgbClr val="000000"/>
              </a:buClr>
              <a:buSzPts val="5472"/>
              <a:buFont typeface="Cabin"/>
              <a:buChar char="•"/>
              <a:defRPr sz="3200" b="0" i="0" u="none" strike="noStrike" cap="none">
                <a:solidFill>
                  <a:srgbClr val="000000"/>
                </a:solidFill>
                <a:latin typeface="Cabin"/>
                <a:ea typeface="Cabin"/>
                <a:cs typeface="Cabin"/>
                <a:sym typeface="Cabin"/>
              </a:defRPr>
            </a:lvl3pPr>
            <a:lvl4pPr marL="1828800" marR="0" lvl="3" indent="-576072" algn="l" rtl="0">
              <a:lnSpc>
                <a:spcPct val="100000"/>
              </a:lnSpc>
              <a:spcBef>
                <a:spcPts val="3800"/>
              </a:spcBef>
              <a:spcAft>
                <a:spcPts val="0"/>
              </a:spcAft>
              <a:buClr>
                <a:srgbClr val="000000"/>
              </a:buClr>
              <a:buSzPts val="5472"/>
              <a:buFont typeface="Cabin"/>
              <a:buChar char="•"/>
              <a:defRPr sz="3200" b="0" i="0" u="none" strike="noStrike" cap="none">
                <a:solidFill>
                  <a:srgbClr val="000000"/>
                </a:solidFill>
                <a:latin typeface="Cabin"/>
                <a:ea typeface="Cabin"/>
                <a:cs typeface="Cabin"/>
                <a:sym typeface="Cabin"/>
              </a:defRPr>
            </a:lvl4pPr>
            <a:lvl5pPr marL="2286000" marR="0" lvl="4" indent="-576072" algn="l" rtl="0">
              <a:lnSpc>
                <a:spcPct val="100000"/>
              </a:lnSpc>
              <a:spcBef>
                <a:spcPts val="3800"/>
              </a:spcBef>
              <a:spcAft>
                <a:spcPts val="0"/>
              </a:spcAft>
              <a:buClr>
                <a:srgbClr val="000000"/>
              </a:buClr>
              <a:buSzPts val="5472"/>
              <a:buFont typeface="Cabin"/>
              <a:buChar char="•"/>
              <a:defRPr sz="3200" b="0" i="0" u="none" strike="noStrike" cap="none">
                <a:solidFill>
                  <a:srgbClr val="000000"/>
                </a:solidFill>
                <a:latin typeface="Cabin"/>
                <a:ea typeface="Cabin"/>
                <a:cs typeface="Cabin"/>
                <a:sym typeface="Cabin"/>
              </a:defRPr>
            </a:lvl5pPr>
            <a:lvl6pPr marL="2743200" marR="0" lvl="5"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6pPr>
            <a:lvl7pPr marL="3200400" marR="0" lvl="6"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7pPr>
            <a:lvl8pPr marL="3657600" marR="0" lvl="7"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8pPr>
            <a:lvl9pPr marL="4114800" marR="0" lvl="8"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9pPr>
          </a:lstStyle>
          <a:p>
            <a:endParaRPr/>
          </a:p>
        </p:txBody>
      </p:sp>
      <p:sp>
        <p:nvSpPr>
          <p:cNvPr id="62" name="Shape 62"/>
          <p:cNvSpPr txBox="1">
            <a:spLocks noGrp="1"/>
          </p:cNvSpPr>
          <p:nvPr>
            <p:ph type="sldNum" idx="12"/>
          </p:nvPr>
        </p:nvSpPr>
        <p:spPr>
          <a:xfrm>
            <a:off x="6324600" y="9258300"/>
            <a:ext cx="342900" cy="3683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1pPr>
            <a:lvl2pPr marL="0" marR="0" lvl="1"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2pPr>
            <a:lvl3pPr marL="0" marR="0" lvl="2"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3pPr>
            <a:lvl4pPr marL="0" marR="0" lvl="3"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4pPr>
            <a:lvl5pPr marL="0" marR="0" lvl="4"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5pPr>
            <a:lvl6pPr marL="0" marR="0" lvl="5"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6pPr>
            <a:lvl7pPr marL="0" marR="0" lvl="6"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7pPr>
            <a:lvl8pPr marL="0" marR="0" lvl="7"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8pPr>
            <a:lvl9pPr marL="0" marR="0" lvl="8"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mp; Subtitle" type="title">
  <p:cSld name="TITLE">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1270000" y="1638300"/>
            <a:ext cx="10464900" cy="3302100"/>
          </a:xfrm>
          <a:prstGeom prst="rect">
            <a:avLst/>
          </a:prstGeom>
          <a:noFill/>
          <a:ln>
            <a:noFill/>
          </a:ln>
        </p:spPr>
        <p:txBody>
          <a:bodyPr spcFirstLastPara="1" wrap="square" lIns="91425" tIns="91425" rIns="91425" bIns="91425" anchor="b" anchorCtr="0"/>
          <a:lstStyle>
            <a:lvl1pPr marL="0" marR="0" lvl="0" indent="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1pPr>
            <a:lvl2pPr marL="0" marR="0" lvl="1" indent="2286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2pPr>
            <a:lvl3pPr marL="0" marR="0" lvl="2" indent="4572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3pPr>
            <a:lvl4pPr marL="0" marR="0" lvl="3" indent="6858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4pPr>
            <a:lvl5pPr marL="0" marR="0" lvl="4" indent="9144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5pPr>
            <a:lvl6pPr marL="0" marR="0" lvl="5" indent="11430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6pPr>
            <a:lvl7pPr marL="0" marR="0" lvl="6" indent="13716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7pPr>
            <a:lvl8pPr marL="0" marR="0" lvl="7" indent="16002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8pPr>
            <a:lvl9pPr marL="0" marR="0" lvl="8" indent="18288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9pPr>
          </a:lstStyle>
          <a:p>
            <a:endParaRPr/>
          </a:p>
        </p:txBody>
      </p:sp>
      <p:sp>
        <p:nvSpPr>
          <p:cNvPr id="69" name="Shape 69"/>
          <p:cNvSpPr txBox="1">
            <a:spLocks noGrp="1"/>
          </p:cNvSpPr>
          <p:nvPr>
            <p:ph type="body" idx="1"/>
          </p:nvPr>
        </p:nvSpPr>
        <p:spPr>
          <a:xfrm>
            <a:off x="1270000" y="5029200"/>
            <a:ext cx="10464900" cy="1130400"/>
          </a:xfrm>
          <a:prstGeom prst="rect">
            <a:avLst/>
          </a:prstGeom>
          <a:noFill/>
          <a:ln>
            <a:noFill/>
          </a:ln>
        </p:spPr>
        <p:txBody>
          <a:bodyPr spcFirstLastPara="1" wrap="square" lIns="91425" tIns="91425" rIns="91425" bIns="91425" anchor="t" anchorCtr="0"/>
          <a:lstStyle>
            <a:lvl1pPr marL="457200" marR="0" lvl="0" indent="-228600" algn="ctr" rtl="0">
              <a:lnSpc>
                <a:spcPct val="100000"/>
              </a:lnSpc>
              <a:spcBef>
                <a:spcPts val="0"/>
              </a:spcBef>
              <a:spcAft>
                <a:spcPts val="0"/>
              </a:spcAft>
              <a:buClr>
                <a:srgbClr val="000000"/>
              </a:buClr>
              <a:buSzPts val="7182"/>
              <a:buFont typeface="Cabin"/>
              <a:buNone/>
              <a:defRPr sz="3600" b="0" i="0" u="none" strike="noStrike" cap="none">
                <a:solidFill>
                  <a:srgbClr val="000000"/>
                </a:solidFill>
                <a:latin typeface="Cabin"/>
                <a:ea typeface="Cabin"/>
                <a:cs typeface="Cabin"/>
                <a:sym typeface="Cabin"/>
              </a:defRPr>
            </a:lvl1pPr>
            <a:lvl2pPr marL="914400" marR="0" lvl="1" indent="-228600" algn="ctr" rtl="0">
              <a:lnSpc>
                <a:spcPct val="100000"/>
              </a:lnSpc>
              <a:spcBef>
                <a:spcPts val="0"/>
              </a:spcBef>
              <a:spcAft>
                <a:spcPts val="0"/>
              </a:spcAft>
              <a:buClr>
                <a:srgbClr val="000000"/>
              </a:buClr>
              <a:buSzPts val="7182"/>
              <a:buFont typeface="Cabin"/>
              <a:buNone/>
              <a:defRPr sz="3600" b="0" i="0" u="none" strike="noStrike" cap="none">
                <a:solidFill>
                  <a:srgbClr val="000000"/>
                </a:solidFill>
                <a:latin typeface="Cabin"/>
                <a:ea typeface="Cabin"/>
                <a:cs typeface="Cabin"/>
                <a:sym typeface="Cabin"/>
              </a:defRPr>
            </a:lvl2pPr>
            <a:lvl3pPr marL="1371600" marR="0" lvl="2" indent="-228600" algn="ctr" rtl="0">
              <a:lnSpc>
                <a:spcPct val="100000"/>
              </a:lnSpc>
              <a:spcBef>
                <a:spcPts val="0"/>
              </a:spcBef>
              <a:spcAft>
                <a:spcPts val="0"/>
              </a:spcAft>
              <a:buClr>
                <a:srgbClr val="000000"/>
              </a:buClr>
              <a:buSzPts val="7182"/>
              <a:buFont typeface="Cabin"/>
              <a:buNone/>
              <a:defRPr sz="3600" b="0" i="0" u="none" strike="noStrike" cap="none">
                <a:solidFill>
                  <a:srgbClr val="000000"/>
                </a:solidFill>
                <a:latin typeface="Cabin"/>
                <a:ea typeface="Cabin"/>
                <a:cs typeface="Cabin"/>
                <a:sym typeface="Cabin"/>
              </a:defRPr>
            </a:lvl3pPr>
            <a:lvl4pPr marL="1828800" marR="0" lvl="3" indent="-228600" algn="ctr" rtl="0">
              <a:lnSpc>
                <a:spcPct val="100000"/>
              </a:lnSpc>
              <a:spcBef>
                <a:spcPts val="0"/>
              </a:spcBef>
              <a:spcAft>
                <a:spcPts val="0"/>
              </a:spcAft>
              <a:buClr>
                <a:srgbClr val="000000"/>
              </a:buClr>
              <a:buSzPts val="7182"/>
              <a:buFont typeface="Cabin"/>
              <a:buNone/>
              <a:defRPr sz="3600" b="0" i="0" u="none" strike="noStrike" cap="none">
                <a:solidFill>
                  <a:srgbClr val="000000"/>
                </a:solidFill>
                <a:latin typeface="Cabin"/>
                <a:ea typeface="Cabin"/>
                <a:cs typeface="Cabin"/>
                <a:sym typeface="Cabin"/>
              </a:defRPr>
            </a:lvl4pPr>
            <a:lvl5pPr marL="2286000" marR="0" lvl="4" indent="-228600" algn="ctr" rtl="0">
              <a:lnSpc>
                <a:spcPct val="100000"/>
              </a:lnSpc>
              <a:spcBef>
                <a:spcPts val="0"/>
              </a:spcBef>
              <a:spcAft>
                <a:spcPts val="0"/>
              </a:spcAft>
              <a:buClr>
                <a:srgbClr val="000000"/>
              </a:buClr>
              <a:buSzPts val="7182"/>
              <a:buFont typeface="Cabin"/>
              <a:buNone/>
              <a:defRPr sz="3600" b="0" i="0" u="none" strike="noStrike" cap="none">
                <a:solidFill>
                  <a:srgbClr val="000000"/>
                </a:solidFill>
                <a:latin typeface="Cabin"/>
                <a:ea typeface="Cabin"/>
                <a:cs typeface="Cabin"/>
                <a:sym typeface="Cabin"/>
              </a:defRPr>
            </a:lvl5pPr>
            <a:lvl6pPr marL="2743200" marR="0" lvl="5"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6pPr>
            <a:lvl7pPr marL="3200400" marR="0" lvl="6"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7pPr>
            <a:lvl8pPr marL="3657600" marR="0" lvl="7"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8pPr>
            <a:lvl9pPr marL="4114800" marR="0" lvl="8"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9pPr>
          </a:lstStyle>
          <a:p>
            <a:endParaRPr/>
          </a:p>
        </p:txBody>
      </p:sp>
      <p:sp>
        <p:nvSpPr>
          <p:cNvPr id="70" name="Shape 70"/>
          <p:cNvSpPr txBox="1">
            <a:spLocks noGrp="1"/>
          </p:cNvSpPr>
          <p:nvPr>
            <p:ph type="sldNum" idx="12"/>
          </p:nvPr>
        </p:nvSpPr>
        <p:spPr>
          <a:xfrm>
            <a:off x="6324600" y="9258300"/>
            <a:ext cx="342900" cy="3684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1pPr>
            <a:lvl2pPr marL="0" marR="0" lvl="1"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2pPr>
            <a:lvl3pPr marL="0" marR="0" lvl="2"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3pPr>
            <a:lvl4pPr marL="0" marR="0" lvl="3"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4pPr>
            <a:lvl5pPr marL="0" marR="0" lvl="4"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5pPr>
            <a:lvl6pPr marL="0" marR="0" lvl="5"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6pPr>
            <a:lvl7pPr marL="0" marR="0" lvl="6"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7pPr>
            <a:lvl8pPr marL="0" marR="0" lvl="7"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8pPr>
            <a:lvl9pPr marL="0" marR="0" lvl="8"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650240" y="1280355"/>
            <a:ext cx="11704200" cy="16260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Helvetica Neue"/>
              <a:buNone/>
              <a:defRPr sz="6300" b="1" i="0" u="none" strike="noStrike" cap="none">
                <a:solidFill>
                  <a:schemeClr val="dk1"/>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1400"/>
              <a:buFont typeface="Cabin"/>
              <a:buNone/>
              <a:defRPr sz="2800" b="0" i="0" u="none" strike="noStrike" cap="none">
                <a:solidFill>
                  <a:srgbClr val="000000"/>
                </a:solidFill>
                <a:latin typeface="Cabin"/>
                <a:ea typeface="Cabin"/>
                <a:cs typeface="Cabin"/>
                <a:sym typeface="Cabin"/>
              </a:defRPr>
            </a:lvl2pPr>
            <a:lvl3pPr marL="0" marR="0" lvl="2" indent="0" algn="ctr" rtl="0">
              <a:lnSpc>
                <a:spcPct val="100000"/>
              </a:lnSpc>
              <a:spcBef>
                <a:spcPts val="0"/>
              </a:spcBef>
              <a:spcAft>
                <a:spcPts val="0"/>
              </a:spcAft>
              <a:buClr>
                <a:srgbClr val="000000"/>
              </a:buClr>
              <a:buSzPts val="1400"/>
              <a:buFont typeface="Cabin"/>
              <a:buNone/>
              <a:defRPr sz="2800" b="0" i="0" u="none" strike="noStrike" cap="none">
                <a:solidFill>
                  <a:srgbClr val="000000"/>
                </a:solidFill>
                <a:latin typeface="Cabin"/>
                <a:ea typeface="Cabin"/>
                <a:cs typeface="Cabin"/>
                <a:sym typeface="Cabin"/>
              </a:defRPr>
            </a:lvl3pPr>
            <a:lvl4pPr marL="0" marR="0" lvl="3" indent="0" algn="ctr" rtl="0">
              <a:lnSpc>
                <a:spcPct val="100000"/>
              </a:lnSpc>
              <a:spcBef>
                <a:spcPts val="0"/>
              </a:spcBef>
              <a:spcAft>
                <a:spcPts val="0"/>
              </a:spcAft>
              <a:buClr>
                <a:srgbClr val="000000"/>
              </a:buClr>
              <a:buSzPts val="1400"/>
              <a:buFont typeface="Cabin"/>
              <a:buNone/>
              <a:defRPr sz="2800" b="0" i="0" u="none" strike="noStrike" cap="none">
                <a:solidFill>
                  <a:srgbClr val="000000"/>
                </a:solidFill>
                <a:latin typeface="Cabin"/>
                <a:ea typeface="Cabin"/>
                <a:cs typeface="Cabin"/>
                <a:sym typeface="Cabin"/>
              </a:defRPr>
            </a:lvl4pPr>
            <a:lvl5pPr marL="0" marR="0" lvl="4" indent="0" algn="ctr" rtl="0">
              <a:lnSpc>
                <a:spcPct val="100000"/>
              </a:lnSpc>
              <a:spcBef>
                <a:spcPts val="0"/>
              </a:spcBef>
              <a:spcAft>
                <a:spcPts val="0"/>
              </a:spcAft>
              <a:buClr>
                <a:srgbClr val="000000"/>
              </a:buClr>
              <a:buSzPts val="1400"/>
              <a:buFont typeface="Cabin"/>
              <a:buNone/>
              <a:defRPr sz="2800" b="0" i="0" u="none" strike="noStrike" cap="none">
                <a:solidFill>
                  <a:srgbClr val="000000"/>
                </a:solidFill>
                <a:latin typeface="Cabin"/>
                <a:ea typeface="Cabin"/>
                <a:cs typeface="Cabin"/>
                <a:sym typeface="Cabin"/>
              </a:defRPr>
            </a:lvl5pPr>
            <a:lvl6pPr marL="0" marR="0" lvl="5" indent="0" algn="ctr" rtl="0">
              <a:lnSpc>
                <a:spcPct val="100000"/>
              </a:lnSpc>
              <a:spcBef>
                <a:spcPts val="0"/>
              </a:spcBef>
              <a:spcAft>
                <a:spcPts val="0"/>
              </a:spcAft>
              <a:buClr>
                <a:srgbClr val="000000"/>
              </a:buClr>
              <a:buSzPts val="1400"/>
              <a:buFont typeface="Cabin"/>
              <a:buNone/>
              <a:defRPr sz="2800" b="0" i="0" u="none" strike="noStrike" cap="none">
                <a:solidFill>
                  <a:srgbClr val="000000"/>
                </a:solidFill>
                <a:latin typeface="Cabin"/>
                <a:ea typeface="Cabin"/>
                <a:cs typeface="Cabin"/>
                <a:sym typeface="Cabin"/>
              </a:defRPr>
            </a:lvl6pPr>
            <a:lvl7pPr marL="0" marR="0" lvl="6" indent="0" algn="ctr" rtl="0">
              <a:lnSpc>
                <a:spcPct val="100000"/>
              </a:lnSpc>
              <a:spcBef>
                <a:spcPts val="0"/>
              </a:spcBef>
              <a:spcAft>
                <a:spcPts val="0"/>
              </a:spcAft>
              <a:buClr>
                <a:srgbClr val="000000"/>
              </a:buClr>
              <a:buSzPts val="1400"/>
              <a:buFont typeface="Cabin"/>
              <a:buNone/>
              <a:defRPr sz="2800" b="0" i="0" u="none" strike="noStrike" cap="none">
                <a:solidFill>
                  <a:srgbClr val="000000"/>
                </a:solidFill>
                <a:latin typeface="Cabin"/>
                <a:ea typeface="Cabin"/>
                <a:cs typeface="Cabin"/>
                <a:sym typeface="Cabin"/>
              </a:defRPr>
            </a:lvl7pPr>
            <a:lvl8pPr marL="0" marR="0" lvl="7" indent="0" algn="ctr" rtl="0">
              <a:lnSpc>
                <a:spcPct val="100000"/>
              </a:lnSpc>
              <a:spcBef>
                <a:spcPts val="0"/>
              </a:spcBef>
              <a:spcAft>
                <a:spcPts val="0"/>
              </a:spcAft>
              <a:buClr>
                <a:srgbClr val="000000"/>
              </a:buClr>
              <a:buSzPts val="1400"/>
              <a:buFont typeface="Cabin"/>
              <a:buNone/>
              <a:defRPr sz="2800" b="0" i="0" u="none" strike="noStrike" cap="none">
                <a:solidFill>
                  <a:srgbClr val="000000"/>
                </a:solidFill>
                <a:latin typeface="Cabin"/>
                <a:ea typeface="Cabin"/>
                <a:cs typeface="Cabin"/>
                <a:sym typeface="Cabin"/>
              </a:defRPr>
            </a:lvl8pPr>
            <a:lvl9pPr marL="0" marR="0" lvl="8" indent="0" algn="ctr" rtl="0">
              <a:lnSpc>
                <a:spcPct val="100000"/>
              </a:lnSpc>
              <a:spcBef>
                <a:spcPts val="0"/>
              </a:spcBef>
              <a:spcAft>
                <a:spcPts val="0"/>
              </a:spcAft>
              <a:buClr>
                <a:srgbClr val="000000"/>
              </a:buClr>
              <a:buSzPts val="1400"/>
              <a:buFont typeface="Cabin"/>
              <a:buNone/>
              <a:defRPr sz="2800" b="0" i="0" u="none" strike="noStrike" cap="none">
                <a:solidFill>
                  <a:srgbClr val="000000"/>
                </a:solidFill>
                <a:latin typeface="Cabin"/>
                <a:ea typeface="Cabin"/>
                <a:cs typeface="Cabin"/>
                <a:sym typeface="Cabin"/>
              </a:defRPr>
            </a:lvl9pPr>
          </a:lstStyle>
          <a:p>
            <a:endParaRPr/>
          </a:p>
        </p:txBody>
      </p:sp>
      <p:sp>
        <p:nvSpPr>
          <p:cNvPr id="73" name="Shape 73"/>
          <p:cNvSpPr txBox="1">
            <a:spLocks noGrp="1"/>
          </p:cNvSpPr>
          <p:nvPr>
            <p:ph type="body" idx="1"/>
          </p:nvPr>
        </p:nvSpPr>
        <p:spPr>
          <a:xfrm>
            <a:off x="650240" y="3165599"/>
            <a:ext cx="11704200" cy="5613300"/>
          </a:xfrm>
          <a:prstGeom prst="rect">
            <a:avLst/>
          </a:prstGeom>
          <a:noFill/>
          <a:ln>
            <a:noFill/>
          </a:ln>
        </p:spPr>
        <p:txBody>
          <a:bodyPr spcFirstLastPara="1" wrap="square" lIns="91425" tIns="91425" rIns="91425" bIns="91425" anchor="t" anchorCtr="0"/>
          <a:lstStyle>
            <a:lvl1pPr marL="457200" marR="0" lvl="0" indent="-552450" algn="l" rtl="0">
              <a:lnSpc>
                <a:spcPct val="100000"/>
              </a:lnSpc>
              <a:spcBef>
                <a:spcPts val="1000"/>
              </a:spcBef>
              <a:spcAft>
                <a:spcPts val="0"/>
              </a:spcAft>
              <a:buClr>
                <a:schemeClr val="dk1"/>
              </a:buClr>
              <a:buSzPts val="5100"/>
              <a:buFont typeface="Arial"/>
              <a:buChar char="•"/>
              <a:defRPr sz="5100" b="0" i="0" u="none" strike="noStrike" cap="none">
                <a:solidFill>
                  <a:schemeClr val="dk1"/>
                </a:solidFill>
                <a:latin typeface="Helvetica Neue"/>
                <a:ea typeface="Helvetica Neue"/>
                <a:cs typeface="Helvetica Neue"/>
                <a:sym typeface="Helvetica Neue"/>
              </a:defRPr>
            </a:lvl1pPr>
            <a:lvl2pPr marL="914400" marR="0" lvl="1" indent="-508000" algn="l" rtl="0">
              <a:lnSpc>
                <a:spcPct val="100000"/>
              </a:lnSpc>
              <a:spcBef>
                <a:spcPts val="900"/>
              </a:spcBef>
              <a:spcAft>
                <a:spcPts val="0"/>
              </a:spcAft>
              <a:buClr>
                <a:schemeClr val="dk1"/>
              </a:buClr>
              <a:buSzPts val="4400"/>
              <a:buFont typeface="Arial"/>
              <a:buChar char="–"/>
              <a:defRPr sz="4400" b="0" i="0" u="none" strike="noStrike" cap="none">
                <a:solidFill>
                  <a:schemeClr val="dk1"/>
                </a:solidFill>
                <a:latin typeface="Helvetica Neue"/>
                <a:ea typeface="Helvetica Neue"/>
                <a:cs typeface="Helvetica Neue"/>
                <a:sym typeface="Helvetica Neue"/>
              </a:defRPr>
            </a:lvl2pPr>
            <a:lvl3pPr marL="1371600" marR="0" lvl="2" indent="-469900" algn="l" rtl="0">
              <a:lnSpc>
                <a:spcPct val="100000"/>
              </a:lnSpc>
              <a:spcBef>
                <a:spcPts val="800"/>
              </a:spcBef>
              <a:spcAft>
                <a:spcPts val="0"/>
              </a:spcAft>
              <a:buClr>
                <a:schemeClr val="dk1"/>
              </a:buClr>
              <a:buSzPts val="3800"/>
              <a:buFont typeface="Arial"/>
              <a:buChar char="•"/>
              <a:defRPr sz="3800" b="0" i="0" u="none" strike="noStrike" cap="none">
                <a:solidFill>
                  <a:schemeClr val="dk1"/>
                </a:solidFill>
                <a:latin typeface="Helvetica Neue"/>
                <a:ea typeface="Helvetica Neue"/>
                <a:cs typeface="Helvetica Neue"/>
                <a:sym typeface="Helvetica Neue"/>
              </a:defRPr>
            </a:lvl3pPr>
            <a:lvl4pPr marL="1828800" marR="0" lvl="3" indent="-431800"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Helvetica Neue"/>
                <a:ea typeface="Helvetica Neue"/>
                <a:cs typeface="Helvetica Neue"/>
                <a:sym typeface="Helvetica Neue"/>
              </a:defRPr>
            </a:lvl4pPr>
            <a:lvl5pPr marL="2286000" marR="0" lvl="4" indent="-431800"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Helvetica Neue"/>
                <a:ea typeface="Helvetica Neue"/>
                <a:cs typeface="Helvetica Neue"/>
                <a:sym typeface="Helvetica Neue"/>
              </a:defRPr>
            </a:lvl5pPr>
            <a:lvl6pPr marL="2743200" marR="0" lvl="5" indent="-431800"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6pPr>
            <a:lvl7pPr marL="3200400" marR="0" lvl="6" indent="-431800"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7pPr>
            <a:lvl8pPr marL="3657600" marR="0" lvl="7" indent="-431800"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8pPr>
            <a:lvl9pPr marL="4114800" marR="0" lvl="8" indent="-431800"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mp; Bullets - 2 Column">
  <p:cSld name="Title &amp; Bullets - 2 Column">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1270000" y="254000"/>
            <a:ext cx="10464900" cy="24384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1pPr>
            <a:lvl2pPr marL="0" marR="0" lvl="1" indent="2286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2pPr>
            <a:lvl3pPr marL="0" marR="0" lvl="2" indent="4572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3pPr>
            <a:lvl4pPr marL="0" marR="0" lvl="3" indent="6858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4pPr>
            <a:lvl5pPr marL="0" marR="0" lvl="4" indent="9144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5pPr>
            <a:lvl6pPr marL="0" marR="0" lvl="5" indent="11430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6pPr>
            <a:lvl7pPr marL="0" marR="0" lvl="6" indent="13716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7pPr>
            <a:lvl8pPr marL="0" marR="0" lvl="7" indent="16002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8pPr>
            <a:lvl9pPr marL="0" marR="0" lvl="8" indent="18288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9pPr>
          </a:lstStyle>
          <a:p>
            <a:endParaRPr/>
          </a:p>
        </p:txBody>
      </p:sp>
      <p:sp>
        <p:nvSpPr>
          <p:cNvPr id="76" name="Shape 76"/>
          <p:cNvSpPr txBox="1">
            <a:spLocks noGrp="1"/>
          </p:cNvSpPr>
          <p:nvPr>
            <p:ph type="body" idx="1"/>
          </p:nvPr>
        </p:nvSpPr>
        <p:spPr>
          <a:xfrm>
            <a:off x="1270000" y="2768600"/>
            <a:ext cx="10464900" cy="5715000"/>
          </a:xfrm>
          <a:prstGeom prst="rect">
            <a:avLst/>
          </a:prstGeom>
          <a:noFill/>
          <a:ln>
            <a:noFill/>
          </a:ln>
        </p:spPr>
        <p:txBody>
          <a:bodyPr spcFirstLastPara="1" wrap="square" lIns="91425" tIns="91425" rIns="91425" bIns="91425" anchor="t" anchorCtr="0"/>
          <a:lstStyle>
            <a:lvl1pPr marL="457200" marR="0" lvl="0" indent="-576072" algn="l" rtl="0">
              <a:lnSpc>
                <a:spcPct val="100000"/>
              </a:lnSpc>
              <a:spcBef>
                <a:spcPts val="3800"/>
              </a:spcBef>
              <a:spcAft>
                <a:spcPts val="0"/>
              </a:spcAft>
              <a:buClr>
                <a:srgbClr val="000000"/>
              </a:buClr>
              <a:buSzPts val="5472"/>
              <a:buFont typeface="Cabin"/>
              <a:buChar char="•"/>
              <a:defRPr sz="3200" b="0" i="0" u="none" strike="noStrike" cap="none">
                <a:solidFill>
                  <a:srgbClr val="000000"/>
                </a:solidFill>
                <a:latin typeface="Cabin"/>
                <a:ea typeface="Cabin"/>
                <a:cs typeface="Cabin"/>
                <a:sym typeface="Cabin"/>
              </a:defRPr>
            </a:lvl1pPr>
            <a:lvl2pPr marL="914400" marR="0" lvl="1" indent="-576072" algn="l" rtl="0">
              <a:lnSpc>
                <a:spcPct val="100000"/>
              </a:lnSpc>
              <a:spcBef>
                <a:spcPts val="3800"/>
              </a:spcBef>
              <a:spcAft>
                <a:spcPts val="0"/>
              </a:spcAft>
              <a:buClr>
                <a:srgbClr val="000000"/>
              </a:buClr>
              <a:buSzPts val="5472"/>
              <a:buFont typeface="Cabin"/>
              <a:buChar char="•"/>
              <a:defRPr sz="3200" b="0" i="0" u="none" strike="noStrike" cap="none">
                <a:solidFill>
                  <a:srgbClr val="000000"/>
                </a:solidFill>
                <a:latin typeface="Cabin"/>
                <a:ea typeface="Cabin"/>
                <a:cs typeface="Cabin"/>
                <a:sym typeface="Cabin"/>
              </a:defRPr>
            </a:lvl2pPr>
            <a:lvl3pPr marL="1371600" marR="0" lvl="2" indent="-576072" algn="l" rtl="0">
              <a:lnSpc>
                <a:spcPct val="100000"/>
              </a:lnSpc>
              <a:spcBef>
                <a:spcPts val="3800"/>
              </a:spcBef>
              <a:spcAft>
                <a:spcPts val="0"/>
              </a:spcAft>
              <a:buClr>
                <a:srgbClr val="000000"/>
              </a:buClr>
              <a:buSzPts val="5472"/>
              <a:buFont typeface="Cabin"/>
              <a:buChar char="•"/>
              <a:defRPr sz="3200" b="0" i="0" u="none" strike="noStrike" cap="none">
                <a:solidFill>
                  <a:srgbClr val="000000"/>
                </a:solidFill>
                <a:latin typeface="Cabin"/>
                <a:ea typeface="Cabin"/>
                <a:cs typeface="Cabin"/>
                <a:sym typeface="Cabin"/>
              </a:defRPr>
            </a:lvl3pPr>
            <a:lvl4pPr marL="1828800" marR="0" lvl="3" indent="-576072" algn="l" rtl="0">
              <a:lnSpc>
                <a:spcPct val="100000"/>
              </a:lnSpc>
              <a:spcBef>
                <a:spcPts val="3800"/>
              </a:spcBef>
              <a:spcAft>
                <a:spcPts val="0"/>
              </a:spcAft>
              <a:buClr>
                <a:srgbClr val="000000"/>
              </a:buClr>
              <a:buSzPts val="5472"/>
              <a:buFont typeface="Cabin"/>
              <a:buChar char="•"/>
              <a:defRPr sz="3200" b="0" i="0" u="none" strike="noStrike" cap="none">
                <a:solidFill>
                  <a:srgbClr val="000000"/>
                </a:solidFill>
                <a:latin typeface="Cabin"/>
                <a:ea typeface="Cabin"/>
                <a:cs typeface="Cabin"/>
                <a:sym typeface="Cabin"/>
              </a:defRPr>
            </a:lvl4pPr>
            <a:lvl5pPr marL="2286000" marR="0" lvl="4" indent="-576072" algn="l" rtl="0">
              <a:lnSpc>
                <a:spcPct val="100000"/>
              </a:lnSpc>
              <a:spcBef>
                <a:spcPts val="3800"/>
              </a:spcBef>
              <a:spcAft>
                <a:spcPts val="0"/>
              </a:spcAft>
              <a:buClr>
                <a:srgbClr val="000000"/>
              </a:buClr>
              <a:buSzPts val="5472"/>
              <a:buFont typeface="Cabin"/>
              <a:buChar char="•"/>
              <a:defRPr sz="3200" b="0" i="0" u="none" strike="noStrike" cap="none">
                <a:solidFill>
                  <a:srgbClr val="000000"/>
                </a:solidFill>
                <a:latin typeface="Cabin"/>
                <a:ea typeface="Cabin"/>
                <a:cs typeface="Cabin"/>
                <a:sym typeface="Cabin"/>
              </a:defRPr>
            </a:lvl5pPr>
            <a:lvl6pPr marL="2743200" marR="0" lvl="5"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6pPr>
            <a:lvl7pPr marL="3200400" marR="0" lvl="6"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7pPr>
            <a:lvl8pPr marL="3657600" marR="0" lvl="7"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8pPr>
            <a:lvl9pPr marL="4114800" marR="0" lvl="8"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9pPr>
          </a:lstStyle>
          <a:p>
            <a:endParaRPr/>
          </a:p>
        </p:txBody>
      </p:sp>
      <p:sp>
        <p:nvSpPr>
          <p:cNvPr id="77" name="Shape 77"/>
          <p:cNvSpPr txBox="1">
            <a:spLocks noGrp="1"/>
          </p:cNvSpPr>
          <p:nvPr>
            <p:ph type="sldNum" idx="12"/>
          </p:nvPr>
        </p:nvSpPr>
        <p:spPr>
          <a:xfrm>
            <a:off x="6324600" y="9258300"/>
            <a:ext cx="342900" cy="3684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1pPr>
            <a:lvl2pPr marL="0" marR="0" lvl="1"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2pPr>
            <a:lvl3pPr marL="0" marR="0" lvl="2"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3pPr>
            <a:lvl4pPr marL="0" marR="0" lvl="3"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4pPr>
            <a:lvl5pPr marL="0" marR="0" lvl="4"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5pPr>
            <a:lvl6pPr marL="0" marR="0" lvl="5"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6pPr>
            <a:lvl7pPr marL="0" marR="0" lvl="6"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7pPr>
            <a:lvl8pPr marL="0" marR="0" lvl="7"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8pPr>
            <a:lvl9pPr marL="0" marR="0" lvl="8"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78"/>
        <p:cNvGrpSpPr/>
        <p:nvPr/>
      </p:nvGrpSpPr>
      <p:grpSpPr>
        <a:xfrm>
          <a:off x="0" y="0"/>
          <a:ext cx="0" cy="0"/>
          <a:chOff x="0" y="0"/>
          <a:chExt cx="0" cy="0"/>
        </a:xfrm>
      </p:grpSpPr>
      <p:sp>
        <p:nvSpPr>
          <p:cNvPr id="79" name="Shape 79"/>
          <p:cNvSpPr txBox="1">
            <a:spLocks noGrp="1"/>
          </p:cNvSpPr>
          <p:nvPr>
            <p:ph type="body" idx="1"/>
          </p:nvPr>
        </p:nvSpPr>
        <p:spPr>
          <a:xfrm>
            <a:off x="1270000" y="1270000"/>
            <a:ext cx="10464900" cy="7213500"/>
          </a:xfrm>
          <a:prstGeom prst="rect">
            <a:avLst/>
          </a:prstGeom>
          <a:noFill/>
          <a:ln>
            <a:noFill/>
          </a:ln>
        </p:spPr>
        <p:txBody>
          <a:bodyPr spcFirstLastPara="1" wrap="square" lIns="91425" tIns="91425" rIns="91425" bIns="91425" anchor="ctr" anchorCtr="0"/>
          <a:lstStyle>
            <a:lvl1pPr marL="457200" marR="0" lvl="0"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1pPr>
            <a:lvl2pPr marL="914400" marR="0" lvl="1"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2pPr>
            <a:lvl3pPr marL="1371600" marR="0" lvl="2"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3pPr>
            <a:lvl4pPr marL="1828800" marR="0" lvl="3"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4pPr>
            <a:lvl5pPr marL="2286000" marR="0" lvl="4"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5pPr>
            <a:lvl6pPr marL="2743200" marR="0" lvl="5"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6pPr>
            <a:lvl7pPr marL="3200400" marR="0" lvl="6"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7pPr>
            <a:lvl8pPr marL="3657600" marR="0" lvl="7"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8pPr>
            <a:lvl9pPr marL="4114800" marR="0" lvl="8"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9pPr>
          </a:lstStyle>
          <a:p>
            <a:endParaRPr/>
          </a:p>
        </p:txBody>
      </p:sp>
      <p:sp>
        <p:nvSpPr>
          <p:cNvPr id="80" name="Shape 80"/>
          <p:cNvSpPr txBox="1">
            <a:spLocks noGrp="1"/>
          </p:cNvSpPr>
          <p:nvPr>
            <p:ph type="sldNum" idx="12"/>
          </p:nvPr>
        </p:nvSpPr>
        <p:spPr>
          <a:xfrm>
            <a:off x="6324600" y="9258300"/>
            <a:ext cx="342900" cy="3684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1pPr>
            <a:lvl2pPr marL="0" marR="0" lvl="1"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2pPr>
            <a:lvl3pPr marL="0" marR="0" lvl="2"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3pPr>
            <a:lvl4pPr marL="0" marR="0" lvl="3"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4pPr>
            <a:lvl5pPr marL="0" marR="0" lvl="4"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5pPr>
            <a:lvl6pPr marL="0" marR="0" lvl="5"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6pPr>
            <a:lvl7pPr marL="0" marR="0" lvl="6"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7pPr>
            <a:lvl8pPr marL="0" marR="0" lvl="7"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8pPr>
            <a:lvl9pPr marL="0" marR="0" lvl="8"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81"/>
        <p:cNvGrpSpPr/>
        <p:nvPr/>
      </p:nvGrpSpPr>
      <p:grpSpPr>
        <a:xfrm>
          <a:off x="0" y="0"/>
          <a:ext cx="0" cy="0"/>
          <a:chOff x="0" y="0"/>
          <a:chExt cx="0" cy="0"/>
        </a:xfrm>
      </p:grpSpPr>
      <p:sp>
        <p:nvSpPr>
          <p:cNvPr id="82" name="Shape 82"/>
          <p:cNvSpPr txBox="1">
            <a:spLocks noGrp="1"/>
          </p:cNvSpPr>
          <p:nvPr>
            <p:ph type="sldNum" idx="12"/>
          </p:nvPr>
        </p:nvSpPr>
        <p:spPr>
          <a:xfrm>
            <a:off x="6324600" y="9258300"/>
            <a:ext cx="342900" cy="3684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1pPr>
            <a:lvl2pPr marL="0" marR="0" lvl="1"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2pPr>
            <a:lvl3pPr marL="0" marR="0" lvl="2"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3pPr>
            <a:lvl4pPr marL="0" marR="0" lvl="3"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4pPr>
            <a:lvl5pPr marL="0" marR="0" lvl="4"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5pPr>
            <a:lvl6pPr marL="0" marR="0" lvl="5"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6pPr>
            <a:lvl7pPr marL="0" marR="0" lvl="6"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7pPr>
            <a:lvl8pPr marL="0" marR="0" lvl="7"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8pPr>
            <a:lvl9pPr marL="0" marR="0" lvl="8"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mp; Bullets" type="tx">
  <p:cSld name="TITLE_AND_BODY">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1270000" y="254000"/>
            <a:ext cx="10464800" cy="24384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1pPr>
            <a:lvl2pPr marL="0" marR="0" lvl="1" indent="2286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2pPr>
            <a:lvl3pPr marL="0" marR="0" lvl="2" indent="4572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3pPr>
            <a:lvl4pPr marL="0" marR="0" lvl="3" indent="6858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4pPr>
            <a:lvl5pPr marL="0" marR="0" lvl="4" indent="9144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5pPr>
            <a:lvl6pPr marL="0" marR="0" lvl="5" indent="11430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6pPr>
            <a:lvl7pPr marL="0" marR="0" lvl="6" indent="13716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7pPr>
            <a:lvl8pPr marL="0" marR="0" lvl="7" indent="16002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8pPr>
            <a:lvl9pPr marL="0" marR="0" lvl="8" indent="18288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9pPr>
          </a:lstStyle>
          <a:p>
            <a:endParaRPr/>
          </a:p>
        </p:txBody>
      </p:sp>
      <p:sp>
        <p:nvSpPr>
          <p:cNvPr id="15" name="Shape 15"/>
          <p:cNvSpPr txBox="1">
            <a:spLocks noGrp="1"/>
          </p:cNvSpPr>
          <p:nvPr>
            <p:ph type="body" idx="1"/>
          </p:nvPr>
        </p:nvSpPr>
        <p:spPr>
          <a:xfrm>
            <a:off x="1270000" y="2768600"/>
            <a:ext cx="10464800" cy="5715000"/>
          </a:xfrm>
          <a:prstGeom prst="rect">
            <a:avLst/>
          </a:prstGeom>
          <a:noFill/>
          <a:ln>
            <a:noFill/>
          </a:ln>
        </p:spPr>
        <p:txBody>
          <a:bodyPr spcFirstLastPara="1" wrap="square" lIns="91425" tIns="91425" rIns="91425" bIns="91425" anchor="ctr" anchorCtr="0"/>
          <a:lstStyle>
            <a:lvl1pPr marL="457200" marR="0" lvl="0" indent="-684657" algn="l" rtl="0">
              <a:lnSpc>
                <a:spcPct val="100000"/>
              </a:lnSpc>
              <a:spcBef>
                <a:spcPts val="24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1pPr>
            <a:lvl2pPr marL="914400" marR="0" lvl="1" indent="-684657" algn="l" rtl="0">
              <a:lnSpc>
                <a:spcPct val="100000"/>
              </a:lnSpc>
              <a:spcBef>
                <a:spcPts val="24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2pPr>
            <a:lvl3pPr marL="1371600" marR="0" lvl="2" indent="-684657" algn="l" rtl="0">
              <a:lnSpc>
                <a:spcPct val="100000"/>
              </a:lnSpc>
              <a:spcBef>
                <a:spcPts val="24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3pPr>
            <a:lvl4pPr marL="1828800" marR="0" lvl="3" indent="-684657" algn="l" rtl="0">
              <a:lnSpc>
                <a:spcPct val="100000"/>
              </a:lnSpc>
              <a:spcBef>
                <a:spcPts val="24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4pPr>
            <a:lvl5pPr marL="2286000" marR="0" lvl="4" indent="-684657" algn="l" rtl="0">
              <a:lnSpc>
                <a:spcPct val="100000"/>
              </a:lnSpc>
              <a:spcBef>
                <a:spcPts val="24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5pPr>
            <a:lvl6pPr marL="2743200" marR="0" lvl="5"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6pPr>
            <a:lvl7pPr marL="3200400" marR="0" lvl="6"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7pPr>
            <a:lvl8pPr marL="3657600" marR="0" lvl="7"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8pPr>
            <a:lvl9pPr marL="4114800" marR="0" lvl="8"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9pPr>
          </a:lstStyle>
          <a:p>
            <a:endParaRPr/>
          </a:p>
        </p:txBody>
      </p:sp>
      <p:sp>
        <p:nvSpPr>
          <p:cNvPr id="16" name="Shape 16"/>
          <p:cNvSpPr txBox="1">
            <a:spLocks noGrp="1"/>
          </p:cNvSpPr>
          <p:nvPr>
            <p:ph type="sldNum" idx="12"/>
          </p:nvPr>
        </p:nvSpPr>
        <p:spPr>
          <a:xfrm>
            <a:off x="6324600" y="9258300"/>
            <a:ext cx="342900" cy="3683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1pPr>
            <a:lvl2pPr marL="0" marR="0" lvl="1"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2pPr>
            <a:lvl3pPr marL="0" marR="0" lvl="2"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3pPr>
            <a:lvl4pPr marL="0" marR="0" lvl="3"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4pPr>
            <a:lvl5pPr marL="0" marR="0" lvl="4"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5pPr>
            <a:lvl6pPr marL="0" marR="0" lvl="5"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6pPr>
            <a:lvl7pPr marL="0" marR="0" lvl="6"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7pPr>
            <a:lvl8pPr marL="0" marR="0" lvl="7"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8pPr>
            <a:lvl9pPr marL="0" marR="0" lvl="8"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Top">
  <p:cSld name="Title - Top">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1270000" y="254000"/>
            <a:ext cx="10464900" cy="24384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1pPr>
            <a:lvl2pPr marL="0" marR="0" lvl="1" indent="2286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2pPr>
            <a:lvl3pPr marL="0" marR="0" lvl="2" indent="4572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3pPr>
            <a:lvl4pPr marL="0" marR="0" lvl="3" indent="6858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4pPr>
            <a:lvl5pPr marL="0" marR="0" lvl="4" indent="9144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5pPr>
            <a:lvl6pPr marL="0" marR="0" lvl="5" indent="11430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6pPr>
            <a:lvl7pPr marL="0" marR="0" lvl="6" indent="13716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7pPr>
            <a:lvl8pPr marL="0" marR="0" lvl="7" indent="16002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8pPr>
            <a:lvl9pPr marL="0" marR="0" lvl="8" indent="18288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9pPr>
          </a:lstStyle>
          <a:p>
            <a:endParaRPr/>
          </a:p>
        </p:txBody>
      </p:sp>
      <p:sp>
        <p:nvSpPr>
          <p:cNvPr id="85" name="Shape 85"/>
          <p:cNvSpPr txBox="1">
            <a:spLocks noGrp="1"/>
          </p:cNvSpPr>
          <p:nvPr>
            <p:ph type="sldNum" idx="12"/>
          </p:nvPr>
        </p:nvSpPr>
        <p:spPr>
          <a:xfrm>
            <a:off x="6324600" y="9258300"/>
            <a:ext cx="342900" cy="3684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1pPr>
            <a:lvl2pPr marL="0" marR="0" lvl="1"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2pPr>
            <a:lvl3pPr marL="0" marR="0" lvl="2"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3pPr>
            <a:lvl4pPr marL="0" marR="0" lvl="3"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4pPr>
            <a:lvl5pPr marL="0" marR="0" lvl="4"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5pPr>
            <a:lvl6pPr marL="0" marR="0" lvl="5"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6pPr>
            <a:lvl7pPr marL="0" marR="0" lvl="6"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7pPr>
            <a:lvl8pPr marL="0" marR="0" lvl="7"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8pPr>
            <a:lvl9pPr marL="0" marR="0" lvl="8"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 Center">
  <p:cSld name="Title - Center">
    <p:spTree>
      <p:nvGrpSpPr>
        <p:cNvPr id="1" name="Shape 86"/>
        <p:cNvGrpSpPr/>
        <p:nvPr/>
      </p:nvGrpSpPr>
      <p:grpSpPr>
        <a:xfrm>
          <a:off x="0" y="0"/>
          <a:ext cx="0" cy="0"/>
          <a:chOff x="0" y="0"/>
          <a:chExt cx="0" cy="0"/>
        </a:xfrm>
      </p:grpSpPr>
      <p:sp>
        <p:nvSpPr>
          <p:cNvPr id="87" name="Shape 87"/>
          <p:cNvSpPr txBox="1">
            <a:spLocks noGrp="1"/>
          </p:cNvSpPr>
          <p:nvPr>
            <p:ph type="title"/>
          </p:nvPr>
        </p:nvSpPr>
        <p:spPr>
          <a:xfrm>
            <a:off x="1270000" y="2971800"/>
            <a:ext cx="10464900" cy="38100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1pPr>
            <a:lvl2pPr marL="0" marR="0" lvl="1" indent="2286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2pPr>
            <a:lvl3pPr marL="0" marR="0" lvl="2" indent="4572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3pPr>
            <a:lvl4pPr marL="0" marR="0" lvl="3" indent="6858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4pPr>
            <a:lvl5pPr marL="0" marR="0" lvl="4" indent="9144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5pPr>
            <a:lvl6pPr marL="0" marR="0" lvl="5" indent="11430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6pPr>
            <a:lvl7pPr marL="0" marR="0" lvl="6" indent="13716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7pPr>
            <a:lvl8pPr marL="0" marR="0" lvl="7" indent="16002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8pPr>
            <a:lvl9pPr marL="0" marR="0" lvl="8" indent="18288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9pPr>
          </a:lstStyle>
          <a:p>
            <a:endParaRPr/>
          </a:p>
        </p:txBody>
      </p:sp>
      <p:sp>
        <p:nvSpPr>
          <p:cNvPr id="88" name="Shape 88"/>
          <p:cNvSpPr txBox="1">
            <a:spLocks noGrp="1"/>
          </p:cNvSpPr>
          <p:nvPr>
            <p:ph type="sldNum" idx="12"/>
          </p:nvPr>
        </p:nvSpPr>
        <p:spPr>
          <a:xfrm>
            <a:off x="6324600" y="9258300"/>
            <a:ext cx="342900" cy="3684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1pPr>
            <a:lvl2pPr marL="0" marR="0" lvl="1"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2pPr>
            <a:lvl3pPr marL="0" marR="0" lvl="2"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3pPr>
            <a:lvl4pPr marL="0" marR="0" lvl="3"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4pPr>
            <a:lvl5pPr marL="0" marR="0" lvl="4"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5pPr>
            <a:lvl6pPr marL="0" marR="0" lvl="5"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6pPr>
            <a:lvl7pPr marL="0" marR="0" lvl="6"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7pPr>
            <a:lvl8pPr marL="0" marR="0" lvl="7"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8pPr>
            <a:lvl9pPr marL="0" marR="0" lvl="8"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hoto - Horizontal">
  <p:cSld name="Photo - Horizontal">
    <p:spTree>
      <p:nvGrpSpPr>
        <p:cNvPr id="1" name="Shape 89"/>
        <p:cNvGrpSpPr/>
        <p:nvPr/>
      </p:nvGrpSpPr>
      <p:grpSpPr>
        <a:xfrm>
          <a:off x="0" y="0"/>
          <a:ext cx="0" cy="0"/>
          <a:chOff x="0" y="0"/>
          <a:chExt cx="0" cy="0"/>
        </a:xfrm>
      </p:grpSpPr>
      <p:sp>
        <p:nvSpPr>
          <p:cNvPr id="90" name="Shape 90"/>
          <p:cNvSpPr>
            <a:spLocks noGrp="1"/>
          </p:cNvSpPr>
          <p:nvPr>
            <p:ph type="pic" idx="2"/>
          </p:nvPr>
        </p:nvSpPr>
        <p:spPr>
          <a:xfrm>
            <a:off x="2438400" y="1638300"/>
            <a:ext cx="8127900" cy="4559400"/>
          </a:xfrm>
          <a:prstGeom prst="rect">
            <a:avLst/>
          </a:prstGeom>
          <a:noFill/>
          <a:ln>
            <a:noFill/>
          </a:ln>
        </p:spPr>
        <p:txBody>
          <a:bodyPr spcFirstLastPara="1" wrap="square" lIns="91425" tIns="91425" rIns="91425" bIns="91425" anchor="t" anchorCtr="0"/>
          <a:lstStyle>
            <a:lvl1pPr marL="889000" marR="0" lvl="0" indent="-126999"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1pPr>
            <a:lvl2pPr marL="1333500" marR="0" lvl="1" indent="-1270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2pPr>
            <a:lvl3pPr marL="1778000" marR="0" lvl="2" indent="-1270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3pPr>
            <a:lvl4pPr marL="2222500" marR="0" lvl="3" indent="-1270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4pPr>
            <a:lvl5pPr marL="2667000" marR="0" lvl="4" indent="-1270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5pPr>
            <a:lvl6pPr marL="3022600" marR="0" lvl="5" indent="-1270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6pPr>
            <a:lvl7pPr marL="3378200" marR="0" lvl="6" indent="-1270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7pPr>
            <a:lvl8pPr marL="3733800" marR="0" lvl="7" indent="-1270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8pPr>
            <a:lvl9pPr marL="4089400" marR="0" lvl="8" indent="-1270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9pPr>
          </a:lstStyle>
          <a:p>
            <a:endParaRPr/>
          </a:p>
        </p:txBody>
      </p:sp>
      <p:sp>
        <p:nvSpPr>
          <p:cNvPr id="91" name="Shape 91"/>
          <p:cNvSpPr txBox="1">
            <a:spLocks noGrp="1"/>
          </p:cNvSpPr>
          <p:nvPr>
            <p:ph type="title"/>
          </p:nvPr>
        </p:nvSpPr>
        <p:spPr>
          <a:xfrm>
            <a:off x="1270000" y="7366000"/>
            <a:ext cx="10464900" cy="17019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1pPr>
            <a:lvl2pPr marL="0" marR="0" lvl="1" indent="2286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2pPr>
            <a:lvl3pPr marL="0" marR="0" lvl="2" indent="4572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3pPr>
            <a:lvl4pPr marL="0" marR="0" lvl="3" indent="6858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4pPr>
            <a:lvl5pPr marL="0" marR="0" lvl="4" indent="9144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5pPr>
            <a:lvl6pPr marL="0" marR="0" lvl="5" indent="11430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6pPr>
            <a:lvl7pPr marL="0" marR="0" lvl="6" indent="13716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7pPr>
            <a:lvl8pPr marL="0" marR="0" lvl="7" indent="16002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8pPr>
            <a:lvl9pPr marL="0" marR="0" lvl="8" indent="18288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9pPr>
          </a:lstStyle>
          <a:p>
            <a:endParaRPr/>
          </a:p>
        </p:txBody>
      </p:sp>
      <p:sp>
        <p:nvSpPr>
          <p:cNvPr id="92" name="Shape 92"/>
          <p:cNvSpPr txBox="1">
            <a:spLocks noGrp="1"/>
          </p:cNvSpPr>
          <p:nvPr>
            <p:ph type="sldNum" idx="12"/>
          </p:nvPr>
        </p:nvSpPr>
        <p:spPr>
          <a:xfrm>
            <a:off x="6324600" y="9258300"/>
            <a:ext cx="342900" cy="3684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1pPr>
            <a:lvl2pPr marL="0" marR="0" lvl="1"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2pPr>
            <a:lvl3pPr marL="0" marR="0" lvl="2"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3pPr>
            <a:lvl4pPr marL="0" marR="0" lvl="3"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4pPr>
            <a:lvl5pPr marL="0" marR="0" lvl="4"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5pPr>
            <a:lvl6pPr marL="0" marR="0" lvl="5"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6pPr>
            <a:lvl7pPr marL="0" marR="0" lvl="6"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7pPr>
            <a:lvl8pPr marL="0" marR="0" lvl="7"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8pPr>
            <a:lvl9pPr marL="0" marR="0" lvl="8"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hoto - Horizontal Reflection">
  <p:cSld name="Photo - Horizontal Reflection">
    <p:spTree>
      <p:nvGrpSpPr>
        <p:cNvPr id="1" name="Shape 93"/>
        <p:cNvGrpSpPr/>
        <p:nvPr/>
      </p:nvGrpSpPr>
      <p:grpSpPr>
        <a:xfrm>
          <a:off x="0" y="0"/>
          <a:ext cx="0" cy="0"/>
          <a:chOff x="0" y="0"/>
          <a:chExt cx="0" cy="0"/>
        </a:xfrm>
      </p:grpSpPr>
      <p:sp>
        <p:nvSpPr>
          <p:cNvPr id="94" name="Shape 94"/>
          <p:cNvSpPr>
            <a:spLocks noGrp="1"/>
          </p:cNvSpPr>
          <p:nvPr>
            <p:ph type="pic" idx="2"/>
          </p:nvPr>
        </p:nvSpPr>
        <p:spPr>
          <a:xfrm>
            <a:off x="2438400" y="1638300"/>
            <a:ext cx="8127900" cy="4559400"/>
          </a:xfrm>
          <a:prstGeom prst="rect">
            <a:avLst/>
          </a:prstGeom>
          <a:noFill/>
          <a:ln>
            <a:noFill/>
          </a:ln>
          <a:effectLst>
            <a:reflection stA="50000" endPos="40000" fadeDir="5400012" sy="-100000" algn="bl" rotWithShape="0"/>
          </a:effectLst>
        </p:spPr>
        <p:txBody>
          <a:bodyPr spcFirstLastPara="1" wrap="square" lIns="91425" tIns="91425" rIns="91425" bIns="91425" anchor="t" anchorCtr="0"/>
          <a:lstStyle>
            <a:lvl1pPr marL="889000" marR="0" lvl="0" indent="-126999"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1pPr>
            <a:lvl2pPr marL="1333500" marR="0" lvl="1" indent="-1270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2pPr>
            <a:lvl3pPr marL="1778000" marR="0" lvl="2" indent="-1270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3pPr>
            <a:lvl4pPr marL="2222500" marR="0" lvl="3" indent="-1270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4pPr>
            <a:lvl5pPr marL="2667000" marR="0" lvl="4" indent="-1270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5pPr>
            <a:lvl6pPr marL="3022600" marR="0" lvl="5" indent="-1270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6pPr>
            <a:lvl7pPr marL="3378200" marR="0" lvl="6" indent="-1270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7pPr>
            <a:lvl8pPr marL="3733800" marR="0" lvl="7" indent="-1270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8pPr>
            <a:lvl9pPr marL="4089400" marR="0" lvl="8" indent="-1270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9pPr>
          </a:lstStyle>
          <a:p>
            <a:endParaRPr/>
          </a:p>
        </p:txBody>
      </p:sp>
      <p:sp>
        <p:nvSpPr>
          <p:cNvPr id="95" name="Shape 95"/>
          <p:cNvSpPr txBox="1">
            <a:spLocks noGrp="1"/>
          </p:cNvSpPr>
          <p:nvPr>
            <p:ph type="title"/>
          </p:nvPr>
        </p:nvSpPr>
        <p:spPr>
          <a:xfrm>
            <a:off x="1270000" y="7366000"/>
            <a:ext cx="10464900" cy="17019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1pPr>
            <a:lvl2pPr marL="0" marR="0" lvl="1" indent="2286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2pPr>
            <a:lvl3pPr marL="0" marR="0" lvl="2" indent="4572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3pPr>
            <a:lvl4pPr marL="0" marR="0" lvl="3" indent="6858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4pPr>
            <a:lvl5pPr marL="0" marR="0" lvl="4" indent="9144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5pPr>
            <a:lvl6pPr marL="0" marR="0" lvl="5" indent="11430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6pPr>
            <a:lvl7pPr marL="0" marR="0" lvl="6" indent="13716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7pPr>
            <a:lvl8pPr marL="0" marR="0" lvl="7" indent="16002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8pPr>
            <a:lvl9pPr marL="0" marR="0" lvl="8" indent="18288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9pPr>
          </a:lstStyle>
          <a:p>
            <a:endParaRPr/>
          </a:p>
        </p:txBody>
      </p:sp>
      <p:sp>
        <p:nvSpPr>
          <p:cNvPr id="96" name="Shape 96"/>
          <p:cNvSpPr txBox="1">
            <a:spLocks noGrp="1"/>
          </p:cNvSpPr>
          <p:nvPr>
            <p:ph type="sldNum" idx="12"/>
          </p:nvPr>
        </p:nvSpPr>
        <p:spPr>
          <a:xfrm>
            <a:off x="6324600" y="9258300"/>
            <a:ext cx="342900" cy="3684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1pPr>
            <a:lvl2pPr marL="0" marR="0" lvl="1"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2pPr>
            <a:lvl3pPr marL="0" marR="0" lvl="2"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3pPr>
            <a:lvl4pPr marL="0" marR="0" lvl="3"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4pPr>
            <a:lvl5pPr marL="0" marR="0" lvl="4"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5pPr>
            <a:lvl6pPr marL="0" marR="0" lvl="5"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6pPr>
            <a:lvl7pPr marL="0" marR="0" lvl="6"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7pPr>
            <a:lvl8pPr marL="0" marR="0" lvl="7"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8pPr>
            <a:lvl9pPr marL="0" marR="0" lvl="8"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hoto - Vertical">
  <p:cSld name="Photo - Vertical">
    <p:spTree>
      <p:nvGrpSpPr>
        <p:cNvPr id="1" name="Shape 97"/>
        <p:cNvGrpSpPr/>
        <p:nvPr/>
      </p:nvGrpSpPr>
      <p:grpSpPr>
        <a:xfrm>
          <a:off x="0" y="0"/>
          <a:ext cx="0" cy="0"/>
          <a:chOff x="0" y="0"/>
          <a:chExt cx="0" cy="0"/>
        </a:xfrm>
      </p:grpSpPr>
      <p:sp>
        <p:nvSpPr>
          <p:cNvPr id="98" name="Shape 98"/>
          <p:cNvSpPr>
            <a:spLocks noGrp="1"/>
          </p:cNvSpPr>
          <p:nvPr>
            <p:ph type="pic" idx="2"/>
          </p:nvPr>
        </p:nvSpPr>
        <p:spPr>
          <a:xfrm>
            <a:off x="7124700" y="1968500"/>
            <a:ext cx="4216500" cy="5626200"/>
          </a:xfrm>
          <a:prstGeom prst="rect">
            <a:avLst/>
          </a:prstGeom>
          <a:noFill/>
          <a:ln>
            <a:noFill/>
          </a:ln>
        </p:spPr>
        <p:txBody>
          <a:bodyPr spcFirstLastPara="1" wrap="square" lIns="91425" tIns="91425" rIns="91425" bIns="91425" anchor="t" anchorCtr="0"/>
          <a:lstStyle>
            <a:lvl1pPr marL="889000" marR="0" lvl="0" indent="-126999"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1pPr>
            <a:lvl2pPr marL="1333500" marR="0" lvl="1" indent="-1270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2pPr>
            <a:lvl3pPr marL="1778000" marR="0" lvl="2" indent="-1270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3pPr>
            <a:lvl4pPr marL="2222500" marR="0" lvl="3" indent="-1270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4pPr>
            <a:lvl5pPr marL="2667000" marR="0" lvl="4" indent="-1270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5pPr>
            <a:lvl6pPr marL="3022600" marR="0" lvl="5" indent="-1270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6pPr>
            <a:lvl7pPr marL="3378200" marR="0" lvl="6" indent="-1270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7pPr>
            <a:lvl8pPr marL="3733800" marR="0" lvl="7" indent="-1270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8pPr>
            <a:lvl9pPr marL="4089400" marR="0" lvl="8" indent="-1270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9pPr>
          </a:lstStyle>
          <a:p>
            <a:endParaRPr/>
          </a:p>
        </p:txBody>
      </p:sp>
      <p:sp>
        <p:nvSpPr>
          <p:cNvPr id="99" name="Shape 99"/>
          <p:cNvSpPr txBox="1">
            <a:spLocks noGrp="1"/>
          </p:cNvSpPr>
          <p:nvPr>
            <p:ph type="title"/>
          </p:nvPr>
        </p:nvSpPr>
        <p:spPr>
          <a:xfrm>
            <a:off x="635000" y="1409700"/>
            <a:ext cx="5867400" cy="3302100"/>
          </a:xfrm>
          <a:prstGeom prst="rect">
            <a:avLst/>
          </a:prstGeom>
          <a:noFill/>
          <a:ln>
            <a:noFill/>
          </a:ln>
        </p:spPr>
        <p:txBody>
          <a:bodyPr spcFirstLastPara="1" wrap="square" lIns="91425" tIns="91425" rIns="91425" bIns="91425" anchor="b" anchorCtr="0"/>
          <a:lstStyle>
            <a:lvl1pPr marL="0" marR="0" lvl="0" indent="0" algn="ctr" rtl="0">
              <a:lnSpc>
                <a:spcPct val="100000"/>
              </a:lnSpc>
              <a:spcBef>
                <a:spcPts val="0"/>
              </a:spcBef>
              <a:spcAft>
                <a:spcPts val="0"/>
              </a:spcAft>
              <a:buClr>
                <a:srgbClr val="000000"/>
              </a:buClr>
              <a:buSzPts val="1400"/>
              <a:buFont typeface="Cabin"/>
              <a:buNone/>
              <a:defRPr sz="7000" b="0" i="0" u="none" strike="noStrike" cap="none">
                <a:solidFill>
                  <a:srgbClr val="000000"/>
                </a:solidFill>
                <a:latin typeface="Cabin"/>
                <a:ea typeface="Cabin"/>
                <a:cs typeface="Cabin"/>
                <a:sym typeface="Cabin"/>
              </a:defRPr>
            </a:lvl1pPr>
            <a:lvl2pPr marL="0" marR="0" lvl="1" indent="2286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2pPr>
            <a:lvl3pPr marL="0" marR="0" lvl="2" indent="4572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3pPr>
            <a:lvl4pPr marL="0" marR="0" lvl="3" indent="6858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4pPr>
            <a:lvl5pPr marL="0" marR="0" lvl="4" indent="9144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5pPr>
            <a:lvl6pPr marL="0" marR="0" lvl="5" indent="11430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6pPr>
            <a:lvl7pPr marL="0" marR="0" lvl="6" indent="13716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7pPr>
            <a:lvl8pPr marL="0" marR="0" lvl="7" indent="16002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8pPr>
            <a:lvl9pPr marL="0" marR="0" lvl="8" indent="18288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9pPr>
          </a:lstStyle>
          <a:p>
            <a:endParaRPr/>
          </a:p>
        </p:txBody>
      </p:sp>
      <p:sp>
        <p:nvSpPr>
          <p:cNvPr id="100" name="Shape 100"/>
          <p:cNvSpPr txBox="1">
            <a:spLocks noGrp="1"/>
          </p:cNvSpPr>
          <p:nvPr>
            <p:ph type="body" idx="1"/>
          </p:nvPr>
        </p:nvSpPr>
        <p:spPr>
          <a:xfrm>
            <a:off x="635000" y="4787900"/>
            <a:ext cx="5867400" cy="3302100"/>
          </a:xfrm>
          <a:prstGeom prst="rect">
            <a:avLst/>
          </a:prstGeom>
          <a:noFill/>
          <a:ln>
            <a:noFill/>
          </a:ln>
        </p:spPr>
        <p:txBody>
          <a:bodyPr spcFirstLastPara="1" wrap="square" lIns="91425" tIns="91425" rIns="91425" bIns="91425" anchor="t" anchorCtr="0"/>
          <a:lstStyle>
            <a:lvl1pPr marL="457200" marR="0" lvl="0" indent="-228600" algn="ctr" rtl="0">
              <a:lnSpc>
                <a:spcPct val="100000"/>
              </a:lnSpc>
              <a:spcBef>
                <a:spcPts val="0"/>
              </a:spcBef>
              <a:spcAft>
                <a:spcPts val="0"/>
              </a:spcAft>
              <a:buClr>
                <a:srgbClr val="000000"/>
              </a:buClr>
              <a:buSzPts val="7182"/>
              <a:buFont typeface="Cabin"/>
              <a:buNone/>
              <a:defRPr sz="3400" b="0" i="0" u="none" strike="noStrike" cap="none">
                <a:solidFill>
                  <a:srgbClr val="000000"/>
                </a:solidFill>
                <a:latin typeface="Cabin"/>
                <a:ea typeface="Cabin"/>
                <a:cs typeface="Cabin"/>
                <a:sym typeface="Cabin"/>
              </a:defRPr>
            </a:lvl1pPr>
            <a:lvl2pPr marL="914400" marR="0" lvl="1" indent="-228600" algn="ctr" rtl="0">
              <a:lnSpc>
                <a:spcPct val="100000"/>
              </a:lnSpc>
              <a:spcBef>
                <a:spcPts val="0"/>
              </a:spcBef>
              <a:spcAft>
                <a:spcPts val="0"/>
              </a:spcAft>
              <a:buClr>
                <a:srgbClr val="000000"/>
              </a:buClr>
              <a:buSzPts val="7182"/>
              <a:buFont typeface="Cabin"/>
              <a:buNone/>
              <a:defRPr sz="3400" b="0" i="0" u="none" strike="noStrike" cap="none">
                <a:solidFill>
                  <a:srgbClr val="000000"/>
                </a:solidFill>
                <a:latin typeface="Cabin"/>
                <a:ea typeface="Cabin"/>
                <a:cs typeface="Cabin"/>
                <a:sym typeface="Cabin"/>
              </a:defRPr>
            </a:lvl2pPr>
            <a:lvl3pPr marL="1371600" marR="0" lvl="2" indent="-228600" algn="ctr" rtl="0">
              <a:lnSpc>
                <a:spcPct val="100000"/>
              </a:lnSpc>
              <a:spcBef>
                <a:spcPts val="0"/>
              </a:spcBef>
              <a:spcAft>
                <a:spcPts val="0"/>
              </a:spcAft>
              <a:buClr>
                <a:srgbClr val="000000"/>
              </a:buClr>
              <a:buSzPts val="7182"/>
              <a:buFont typeface="Cabin"/>
              <a:buNone/>
              <a:defRPr sz="3400" b="0" i="0" u="none" strike="noStrike" cap="none">
                <a:solidFill>
                  <a:srgbClr val="000000"/>
                </a:solidFill>
                <a:latin typeface="Cabin"/>
                <a:ea typeface="Cabin"/>
                <a:cs typeface="Cabin"/>
                <a:sym typeface="Cabin"/>
              </a:defRPr>
            </a:lvl3pPr>
            <a:lvl4pPr marL="1828800" marR="0" lvl="3" indent="-228600" algn="ctr" rtl="0">
              <a:lnSpc>
                <a:spcPct val="100000"/>
              </a:lnSpc>
              <a:spcBef>
                <a:spcPts val="0"/>
              </a:spcBef>
              <a:spcAft>
                <a:spcPts val="0"/>
              </a:spcAft>
              <a:buClr>
                <a:srgbClr val="000000"/>
              </a:buClr>
              <a:buSzPts val="7182"/>
              <a:buFont typeface="Cabin"/>
              <a:buNone/>
              <a:defRPr sz="3400" b="0" i="0" u="none" strike="noStrike" cap="none">
                <a:solidFill>
                  <a:srgbClr val="000000"/>
                </a:solidFill>
                <a:latin typeface="Cabin"/>
                <a:ea typeface="Cabin"/>
                <a:cs typeface="Cabin"/>
                <a:sym typeface="Cabin"/>
              </a:defRPr>
            </a:lvl4pPr>
            <a:lvl5pPr marL="2286000" marR="0" lvl="4" indent="-228600" algn="ctr" rtl="0">
              <a:lnSpc>
                <a:spcPct val="100000"/>
              </a:lnSpc>
              <a:spcBef>
                <a:spcPts val="0"/>
              </a:spcBef>
              <a:spcAft>
                <a:spcPts val="0"/>
              </a:spcAft>
              <a:buClr>
                <a:srgbClr val="000000"/>
              </a:buClr>
              <a:buSzPts val="7182"/>
              <a:buFont typeface="Cabin"/>
              <a:buNone/>
              <a:defRPr sz="3400" b="0" i="0" u="none" strike="noStrike" cap="none">
                <a:solidFill>
                  <a:srgbClr val="000000"/>
                </a:solidFill>
                <a:latin typeface="Cabin"/>
                <a:ea typeface="Cabin"/>
                <a:cs typeface="Cabin"/>
                <a:sym typeface="Cabin"/>
              </a:defRPr>
            </a:lvl5pPr>
            <a:lvl6pPr marL="2743200" marR="0" lvl="5"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6pPr>
            <a:lvl7pPr marL="3200400" marR="0" lvl="6"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7pPr>
            <a:lvl8pPr marL="3657600" marR="0" lvl="7"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8pPr>
            <a:lvl9pPr marL="4114800" marR="0" lvl="8"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9pPr>
          </a:lstStyle>
          <a:p>
            <a:endParaRPr/>
          </a:p>
        </p:txBody>
      </p:sp>
      <p:sp>
        <p:nvSpPr>
          <p:cNvPr id="101" name="Shape 101"/>
          <p:cNvSpPr txBox="1">
            <a:spLocks noGrp="1"/>
          </p:cNvSpPr>
          <p:nvPr>
            <p:ph type="sldNum" idx="12"/>
          </p:nvPr>
        </p:nvSpPr>
        <p:spPr>
          <a:xfrm>
            <a:off x="6324600" y="9258300"/>
            <a:ext cx="342900" cy="3684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1pPr>
            <a:lvl2pPr marL="0" marR="0" lvl="1"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2pPr>
            <a:lvl3pPr marL="0" marR="0" lvl="2"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3pPr>
            <a:lvl4pPr marL="0" marR="0" lvl="3"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4pPr>
            <a:lvl5pPr marL="0" marR="0" lvl="4"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5pPr>
            <a:lvl6pPr marL="0" marR="0" lvl="5"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6pPr>
            <a:lvl7pPr marL="0" marR="0" lvl="6"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7pPr>
            <a:lvl8pPr marL="0" marR="0" lvl="7"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8pPr>
            <a:lvl9pPr marL="0" marR="0" lvl="8"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hoto - Vertical Reflection">
  <p:cSld name="Photo - Vertical Reflection">
    <p:spTree>
      <p:nvGrpSpPr>
        <p:cNvPr id="1" name="Shape 102"/>
        <p:cNvGrpSpPr/>
        <p:nvPr/>
      </p:nvGrpSpPr>
      <p:grpSpPr>
        <a:xfrm>
          <a:off x="0" y="0"/>
          <a:ext cx="0" cy="0"/>
          <a:chOff x="0" y="0"/>
          <a:chExt cx="0" cy="0"/>
        </a:xfrm>
      </p:grpSpPr>
      <p:sp>
        <p:nvSpPr>
          <p:cNvPr id="103" name="Shape 103"/>
          <p:cNvSpPr>
            <a:spLocks noGrp="1"/>
          </p:cNvSpPr>
          <p:nvPr>
            <p:ph type="pic" idx="2"/>
          </p:nvPr>
        </p:nvSpPr>
        <p:spPr>
          <a:xfrm>
            <a:off x="7124700" y="1968500"/>
            <a:ext cx="4216500" cy="5626200"/>
          </a:xfrm>
          <a:prstGeom prst="rect">
            <a:avLst/>
          </a:prstGeom>
          <a:noFill/>
          <a:ln>
            <a:noFill/>
          </a:ln>
          <a:effectLst>
            <a:reflection stA="50000" endPos="40000" fadeDir="5400012" sy="-100000" algn="bl" rotWithShape="0"/>
          </a:effectLst>
        </p:spPr>
        <p:txBody>
          <a:bodyPr spcFirstLastPara="1" wrap="square" lIns="91425" tIns="91425" rIns="91425" bIns="91425" anchor="t" anchorCtr="0"/>
          <a:lstStyle>
            <a:lvl1pPr marL="889000" marR="0" lvl="0" indent="-126999"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1pPr>
            <a:lvl2pPr marL="1333500" marR="0" lvl="1" indent="-1270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2pPr>
            <a:lvl3pPr marL="1778000" marR="0" lvl="2" indent="-1270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3pPr>
            <a:lvl4pPr marL="2222500" marR="0" lvl="3" indent="-1270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4pPr>
            <a:lvl5pPr marL="2667000" marR="0" lvl="4" indent="-1270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5pPr>
            <a:lvl6pPr marL="3022600" marR="0" lvl="5" indent="-1270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6pPr>
            <a:lvl7pPr marL="3378200" marR="0" lvl="6" indent="-1270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7pPr>
            <a:lvl8pPr marL="3733800" marR="0" lvl="7" indent="-1270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8pPr>
            <a:lvl9pPr marL="4089400" marR="0" lvl="8" indent="-1270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9pPr>
          </a:lstStyle>
          <a:p>
            <a:endParaRPr/>
          </a:p>
        </p:txBody>
      </p:sp>
      <p:sp>
        <p:nvSpPr>
          <p:cNvPr id="104" name="Shape 104"/>
          <p:cNvSpPr txBox="1">
            <a:spLocks noGrp="1"/>
          </p:cNvSpPr>
          <p:nvPr>
            <p:ph type="title"/>
          </p:nvPr>
        </p:nvSpPr>
        <p:spPr>
          <a:xfrm>
            <a:off x="635000" y="1409700"/>
            <a:ext cx="5867400" cy="3302100"/>
          </a:xfrm>
          <a:prstGeom prst="rect">
            <a:avLst/>
          </a:prstGeom>
          <a:noFill/>
          <a:ln>
            <a:noFill/>
          </a:ln>
        </p:spPr>
        <p:txBody>
          <a:bodyPr spcFirstLastPara="1" wrap="square" lIns="91425" tIns="91425" rIns="91425" bIns="91425" anchor="b" anchorCtr="0"/>
          <a:lstStyle>
            <a:lvl1pPr marL="0" marR="0" lvl="0" indent="0" algn="ctr" rtl="0">
              <a:lnSpc>
                <a:spcPct val="100000"/>
              </a:lnSpc>
              <a:spcBef>
                <a:spcPts val="0"/>
              </a:spcBef>
              <a:spcAft>
                <a:spcPts val="0"/>
              </a:spcAft>
              <a:buClr>
                <a:srgbClr val="000000"/>
              </a:buClr>
              <a:buSzPts val="1400"/>
              <a:buFont typeface="Cabin"/>
              <a:buNone/>
              <a:defRPr sz="7000" b="0" i="0" u="none" strike="noStrike" cap="none">
                <a:solidFill>
                  <a:srgbClr val="000000"/>
                </a:solidFill>
                <a:latin typeface="Cabin"/>
                <a:ea typeface="Cabin"/>
                <a:cs typeface="Cabin"/>
                <a:sym typeface="Cabin"/>
              </a:defRPr>
            </a:lvl1pPr>
            <a:lvl2pPr marL="0" marR="0" lvl="1" indent="2286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2pPr>
            <a:lvl3pPr marL="0" marR="0" lvl="2" indent="4572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3pPr>
            <a:lvl4pPr marL="0" marR="0" lvl="3" indent="6858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4pPr>
            <a:lvl5pPr marL="0" marR="0" lvl="4" indent="9144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5pPr>
            <a:lvl6pPr marL="0" marR="0" lvl="5" indent="11430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6pPr>
            <a:lvl7pPr marL="0" marR="0" lvl="6" indent="13716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7pPr>
            <a:lvl8pPr marL="0" marR="0" lvl="7" indent="16002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8pPr>
            <a:lvl9pPr marL="0" marR="0" lvl="8" indent="18288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9pPr>
          </a:lstStyle>
          <a:p>
            <a:endParaRPr/>
          </a:p>
        </p:txBody>
      </p:sp>
      <p:sp>
        <p:nvSpPr>
          <p:cNvPr id="105" name="Shape 105"/>
          <p:cNvSpPr txBox="1">
            <a:spLocks noGrp="1"/>
          </p:cNvSpPr>
          <p:nvPr>
            <p:ph type="body" idx="1"/>
          </p:nvPr>
        </p:nvSpPr>
        <p:spPr>
          <a:xfrm>
            <a:off x="635000" y="4787900"/>
            <a:ext cx="5867400" cy="3302100"/>
          </a:xfrm>
          <a:prstGeom prst="rect">
            <a:avLst/>
          </a:prstGeom>
          <a:noFill/>
          <a:ln>
            <a:noFill/>
          </a:ln>
        </p:spPr>
        <p:txBody>
          <a:bodyPr spcFirstLastPara="1" wrap="square" lIns="91425" tIns="91425" rIns="91425" bIns="91425" anchor="t" anchorCtr="0"/>
          <a:lstStyle>
            <a:lvl1pPr marL="457200" marR="0" lvl="0" indent="-228600" algn="ctr" rtl="0">
              <a:lnSpc>
                <a:spcPct val="100000"/>
              </a:lnSpc>
              <a:spcBef>
                <a:spcPts val="0"/>
              </a:spcBef>
              <a:spcAft>
                <a:spcPts val="0"/>
              </a:spcAft>
              <a:buClr>
                <a:srgbClr val="000000"/>
              </a:buClr>
              <a:buSzPts val="7182"/>
              <a:buFont typeface="Cabin"/>
              <a:buNone/>
              <a:defRPr sz="3400" b="0" i="0" u="none" strike="noStrike" cap="none">
                <a:solidFill>
                  <a:srgbClr val="000000"/>
                </a:solidFill>
                <a:latin typeface="Cabin"/>
                <a:ea typeface="Cabin"/>
                <a:cs typeface="Cabin"/>
                <a:sym typeface="Cabin"/>
              </a:defRPr>
            </a:lvl1pPr>
            <a:lvl2pPr marL="914400" marR="0" lvl="1" indent="-228600" algn="ctr" rtl="0">
              <a:lnSpc>
                <a:spcPct val="100000"/>
              </a:lnSpc>
              <a:spcBef>
                <a:spcPts val="0"/>
              </a:spcBef>
              <a:spcAft>
                <a:spcPts val="0"/>
              </a:spcAft>
              <a:buClr>
                <a:srgbClr val="000000"/>
              </a:buClr>
              <a:buSzPts val="7182"/>
              <a:buFont typeface="Cabin"/>
              <a:buNone/>
              <a:defRPr sz="3400" b="0" i="0" u="none" strike="noStrike" cap="none">
                <a:solidFill>
                  <a:srgbClr val="000000"/>
                </a:solidFill>
                <a:latin typeface="Cabin"/>
                <a:ea typeface="Cabin"/>
                <a:cs typeface="Cabin"/>
                <a:sym typeface="Cabin"/>
              </a:defRPr>
            </a:lvl2pPr>
            <a:lvl3pPr marL="1371600" marR="0" lvl="2" indent="-228600" algn="ctr" rtl="0">
              <a:lnSpc>
                <a:spcPct val="100000"/>
              </a:lnSpc>
              <a:spcBef>
                <a:spcPts val="0"/>
              </a:spcBef>
              <a:spcAft>
                <a:spcPts val="0"/>
              </a:spcAft>
              <a:buClr>
                <a:srgbClr val="000000"/>
              </a:buClr>
              <a:buSzPts val="7182"/>
              <a:buFont typeface="Cabin"/>
              <a:buNone/>
              <a:defRPr sz="3400" b="0" i="0" u="none" strike="noStrike" cap="none">
                <a:solidFill>
                  <a:srgbClr val="000000"/>
                </a:solidFill>
                <a:latin typeface="Cabin"/>
                <a:ea typeface="Cabin"/>
                <a:cs typeface="Cabin"/>
                <a:sym typeface="Cabin"/>
              </a:defRPr>
            </a:lvl3pPr>
            <a:lvl4pPr marL="1828800" marR="0" lvl="3" indent="-228600" algn="ctr" rtl="0">
              <a:lnSpc>
                <a:spcPct val="100000"/>
              </a:lnSpc>
              <a:spcBef>
                <a:spcPts val="0"/>
              </a:spcBef>
              <a:spcAft>
                <a:spcPts val="0"/>
              </a:spcAft>
              <a:buClr>
                <a:srgbClr val="000000"/>
              </a:buClr>
              <a:buSzPts val="7182"/>
              <a:buFont typeface="Cabin"/>
              <a:buNone/>
              <a:defRPr sz="3400" b="0" i="0" u="none" strike="noStrike" cap="none">
                <a:solidFill>
                  <a:srgbClr val="000000"/>
                </a:solidFill>
                <a:latin typeface="Cabin"/>
                <a:ea typeface="Cabin"/>
                <a:cs typeface="Cabin"/>
                <a:sym typeface="Cabin"/>
              </a:defRPr>
            </a:lvl4pPr>
            <a:lvl5pPr marL="2286000" marR="0" lvl="4" indent="-228600" algn="ctr" rtl="0">
              <a:lnSpc>
                <a:spcPct val="100000"/>
              </a:lnSpc>
              <a:spcBef>
                <a:spcPts val="0"/>
              </a:spcBef>
              <a:spcAft>
                <a:spcPts val="0"/>
              </a:spcAft>
              <a:buClr>
                <a:srgbClr val="000000"/>
              </a:buClr>
              <a:buSzPts val="7182"/>
              <a:buFont typeface="Cabin"/>
              <a:buNone/>
              <a:defRPr sz="3400" b="0" i="0" u="none" strike="noStrike" cap="none">
                <a:solidFill>
                  <a:srgbClr val="000000"/>
                </a:solidFill>
                <a:latin typeface="Cabin"/>
                <a:ea typeface="Cabin"/>
                <a:cs typeface="Cabin"/>
                <a:sym typeface="Cabin"/>
              </a:defRPr>
            </a:lvl5pPr>
            <a:lvl6pPr marL="2743200" marR="0" lvl="5"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6pPr>
            <a:lvl7pPr marL="3200400" marR="0" lvl="6"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7pPr>
            <a:lvl8pPr marL="3657600" marR="0" lvl="7"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8pPr>
            <a:lvl9pPr marL="4114800" marR="0" lvl="8"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9pPr>
          </a:lstStyle>
          <a:p>
            <a:endParaRPr/>
          </a:p>
        </p:txBody>
      </p:sp>
      <p:sp>
        <p:nvSpPr>
          <p:cNvPr id="106" name="Shape 106"/>
          <p:cNvSpPr txBox="1">
            <a:spLocks noGrp="1"/>
          </p:cNvSpPr>
          <p:nvPr>
            <p:ph type="sldNum" idx="12"/>
          </p:nvPr>
        </p:nvSpPr>
        <p:spPr>
          <a:xfrm>
            <a:off x="6324600" y="9258300"/>
            <a:ext cx="342900" cy="3684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1pPr>
            <a:lvl2pPr marL="0" marR="0" lvl="1"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2pPr>
            <a:lvl3pPr marL="0" marR="0" lvl="2"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3pPr>
            <a:lvl4pPr marL="0" marR="0" lvl="3"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4pPr>
            <a:lvl5pPr marL="0" marR="0" lvl="4"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5pPr>
            <a:lvl6pPr marL="0" marR="0" lvl="5"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6pPr>
            <a:lvl7pPr marL="0" marR="0" lvl="6"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7pPr>
            <a:lvl8pPr marL="0" marR="0" lvl="7"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8pPr>
            <a:lvl9pPr marL="0" marR="0" lvl="8"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Bullets &amp; Photo">
  <p:cSld name="Title, Bullets &amp; Photo">
    <p:spTree>
      <p:nvGrpSpPr>
        <p:cNvPr id="1" name="Shape 107"/>
        <p:cNvGrpSpPr/>
        <p:nvPr/>
      </p:nvGrpSpPr>
      <p:grpSpPr>
        <a:xfrm>
          <a:off x="0" y="0"/>
          <a:ext cx="0" cy="0"/>
          <a:chOff x="0" y="0"/>
          <a:chExt cx="0" cy="0"/>
        </a:xfrm>
      </p:grpSpPr>
      <p:sp>
        <p:nvSpPr>
          <p:cNvPr id="108" name="Shape 108"/>
          <p:cNvSpPr>
            <a:spLocks noGrp="1"/>
          </p:cNvSpPr>
          <p:nvPr>
            <p:ph type="pic" idx="2"/>
          </p:nvPr>
        </p:nvSpPr>
        <p:spPr>
          <a:xfrm>
            <a:off x="7175500" y="2882900"/>
            <a:ext cx="4102200" cy="5473800"/>
          </a:xfrm>
          <a:prstGeom prst="rect">
            <a:avLst/>
          </a:prstGeom>
          <a:noFill/>
          <a:ln>
            <a:noFill/>
          </a:ln>
        </p:spPr>
        <p:txBody>
          <a:bodyPr spcFirstLastPara="1" wrap="square" lIns="91425" tIns="91425" rIns="91425" bIns="91425" anchor="t" anchorCtr="0"/>
          <a:lstStyle>
            <a:lvl1pPr marL="889000" marR="0" lvl="0" indent="-126999"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1pPr>
            <a:lvl2pPr marL="1333500" marR="0" lvl="1" indent="-1270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2pPr>
            <a:lvl3pPr marL="1778000" marR="0" lvl="2" indent="-1270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3pPr>
            <a:lvl4pPr marL="2222500" marR="0" lvl="3" indent="-1270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4pPr>
            <a:lvl5pPr marL="2667000" marR="0" lvl="4" indent="-1270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5pPr>
            <a:lvl6pPr marL="3022600" marR="0" lvl="5" indent="-1270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6pPr>
            <a:lvl7pPr marL="3378200" marR="0" lvl="6" indent="-1270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7pPr>
            <a:lvl8pPr marL="3733800" marR="0" lvl="7" indent="-1270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8pPr>
            <a:lvl9pPr marL="4089400" marR="0" lvl="8" indent="-1270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9pPr>
          </a:lstStyle>
          <a:p>
            <a:endParaRPr/>
          </a:p>
        </p:txBody>
      </p:sp>
      <p:sp>
        <p:nvSpPr>
          <p:cNvPr id="109" name="Shape 109"/>
          <p:cNvSpPr txBox="1">
            <a:spLocks noGrp="1"/>
          </p:cNvSpPr>
          <p:nvPr>
            <p:ph type="title"/>
          </p:nvPr>
        </p:nvSpPr>
        <p:spPr>
          <a:xfrm>
            <a:off x="1270000" y="254000"/>
            <a:ext cx="10464900" cy="24384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1pPr>
            <a:lvl2pPr marL="0" marR="0" lvl="1" indent="2286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2pPr>
            <a:lvl3pPr marL="0" marR="0" lvl="2" indent="4572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3pPr>
            <a:lvl4pPr marL="0" marR="0" lvl="3" indent="6858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4pPr>
            <a:lvl5pPr marL="0" marR="0" lvl="4" indent="9144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5pPr>
            <a:lvl6pPr marL="0" marR="0" lvl="5" indent="11430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6pPr>
            <a:lvl7pPr marL="0" marR="0" lvl="6" indent="13716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7pPr>
            <a:lvl8pPr marL="0" marR="0" lvl="7" indent="16002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8pPr>
            <a:lvl9pPr marL="0" marR="0" lvl="8" indent="18288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9pPr>
          </a:lstStyle>
          <a:p>
            <a:endParaRPr/>
          </a:p>
        </p:txBody>
      </p:sp>
      <p:sp>
        <p:nvSpPr>
          <p:cNvPr id="110" name="Shape 110"/>
          <p:cNvSpPr txBox="1">
            <a:spLocks noGrp="1"/>
          </p:cNvSpPr>
          <p:nvPr>
            <p:ph type="body" idx="1"/>
          </p:nvPr>
        </p:nvSpPr>
        <p:spPr>
          <a:xfrm>
            <a:off x="1270000" y="2768600"/>
            <a:ext cx="5041800" cy="5715000"/>
          </a:xfrm>
          <a:prstGeom prst="rect">
            <a:avLst/>
          </a:prstGeom>
          <a:noFill/>
          <a:ln>
            <a:noFill/>
          </a:ln>
        </p:spPr>
        <p:txBody>
          <a:bodyPr spcFirstLastPara="1" wrap="square" lIns="91425" tIns="91425" rIns="91425" bIns="91425" anchor="ctr" anchorCtr="0"/>
          <a:lstStyle>
            <a:lvl1pPr marL="457200" marR="0" lvl="0" indent="-576072" algn="l" rtl="0">
              <a:lnSpc>
                <a:spcPct val="100000"/>
              </a:lnSpc>
              <a:spcBef>
                <a:spcPts val="3800"/>
              </a:spcBef>
              <a:spcAft>
                <a:spcPts val="0"/>
              </a:spcAft>
              <a:buClr>
                <a:srgbClr val="000000"/>
              </a:buClr>
              <a:buSzPts val="5472"/>
              <a:buFont typeface="Cabin"/>
              <a:buChar char="•"/>
              <a:defRPr sz="3200" b="0" i="0" u="none" strike="noStrike" cap="none">
                <a:solidFill>
                  <a:srgbClr val="000000"/>
                </a:solidFill>
                <a:latin typeface="Cabin"/>
                <a:ea typeface="Cabin"/>
                <a:cs typeface="Cabin"/>
                <a:sym typeface="Cabin"/>
              </a:defRPr>
            </a:lvl1pPr>
            <a:lvl2pPr marL="914400" marR="0" lvl="1" indent="-576072" algn="l" rtl="0">
              <a:lnSpc>
                <a:spcPct val="100000"/>
              </a:lnSpc>
              <a:spcBef>
                <a:spcPts val="3800"/>
              </a:spcBef>
              <a:spcAft>
                <a:spcPts val="0"/>
              </a:spcAft>
              <a:buClr>
                <a:srgbClr val="000000"/>
              </a:buClr>
              <a:buSzPts val="5472"/>
              <a:buFont typeface="Cabin"/>
              <a:buChar char="•"/>
              <a:defRPr sz="3200" b="0" i="0" u="none" strike="noStrike" cap="none">
                <a:solidFill>
                  <a:srgbClr val="000000"/>
                </a:solidFill>
                <a:latin typeface="Cabin"/>
                <a:ea typeface="Cabin"/>
                <a:cs typeface="Cabin"/>
                <a:sym typeface="Cabin"/>
              </a:defRPr>
            </a:lvl2pPr>
            <a:lvl3pPr marL="1371600" marR="0" lvl="2" indent="-576072" algn="l" rtl="0">
              <a:lnSpc>
                <a:spcPct val="100000"/>
              </a:lnSpc>
              <a:spcBef>
                <a:spcPts val="3800"/>
              </a:spcBef>
              <a:spcAft>
                <a:spcPts val="0"/>
              </a:spcAft>
              <a:buClr>
                <a:srgbClr val="000000"/>
              </a:buClr>
              <a:buSzPts val="5472"/>
              <a:buFont typeface="Cabin"/>
              <a:buChar char="•"/>
              <a:defRPr sz="3200" b="0" i="0" u="none" strike="noStrike" cap="none">
                <a:solidFill>
                  <a:srgbClr val="000000"/>
                </a:solidFill>
                <a:latin typeface="Cabin"/>
                <a:ea typeface="Cabin"/>
                <a:cs typeface="Cabin"/>
                <a:sym typeface="Cabin"/>
              </a:defRPr>
            </a:lvl3pPr>
            <a:lvl4pPr marL="1828800" marR="0" lvl="3" indent="-576072" algn="l" rtl="0">
              <a:lnSpc>
                <a:spcPct val="100000"/>
              </a:lnSpc>
              <a:spcBef>
                <a:spcPts val="3800"/>
              </a:spcBef>
              <a:spcAft>
                <a:spcPts val="0"/>
              </a:spcAft>
              <a:buClr>
                <a:srgbClr val="000000"/>
              </a:buClr>
              <a:buSzPts val="5472"/>
              <a:buFont typeface="Cabin"/>
              <a:buChar char="•"/>
              <a:defRPr sz="3200" b="0" i="0" u="none" strike="noStrike" cap="none">
                <a:solidFill>
                  <a:srgbClr val="000000"/>
                </a:solidFill>
                <a:latin typeface="Cabin"/>
                <a:ea typeface="Cabin"/>
                <a:cs typeface="Cabin"/>
                <a:sym typeface="Cabin"/>
              </a:defRPr>
            </a:lvl4pPr>
            <a:lvl5pPr marL="2286000" marR="0" lvl="4" indent="-576072" algn="l" rtl="0">
              <a:lnSpc>
                <a:spcPct val="100000"/>
              </a:lnSpc>
              <a:spcBef>
                <a:spcPts val="3800"/>
              </a:spcBef>
              <a:spcAft>
                <a:spcPts val="0"/>
              </a:spcAft>
              <a:buClr>
                <a:srgbClr val="000000"/>
              </a:buClr>
              <a:buSzPts val="5472"/>
              <a:buFont typeface="Cabin"/>
              <a:buChar char="•"/>
              <a:defRPr sz="3200" b="0" i="0" u="none" strike="noStrike" cap="none">
                <a:solidFill>
                  <a:srgbClr val="000000"/>
                </a:solidFill>
                <a:latin typeface="Cabin"/>
                <a:ea typeface="Cabin"/>
                <a:cs typeface="Cabin"/>
                <a:sym typeface="Cabin"/>
              </a:defRPr>
            </a:lvl5pPr>
            <a:lvl6pPr marL="2743200" marR="0" lvl="5"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6pPr>
            <a:lvl7pPr marL="3200400" marR="0" lvl="6"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7pPr>
            <a:lvl8pPr marL="3657600" marR="0" lvl="7"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8pPr>
            <a:lvl9pPr marL="4114800" marR="0" lvl="8"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9pPr>
          </a:lstStyle>
          <a:p>
            <a:endParaRPr/>
          </a:p>
        </p:txBody>
      </p:sp>
      <p:sp>
        <p:nvSpPr>
          <p:cNvPr id="111" name="Shape 111"/>
          <p:cNvSpPr txBox="1">
            <a:spLocks noGrp="1"/>
          </p:cNvSpPr>
          <p:nvPr>
            <p:ph type="sldNum" idx="12"/>
          </p:nvPr>
        </p:nvSpPr>
        <p:spPr>
          <a:xfrm>
            <a:off x="6324600" y="9258300"/>
            <a:ext cx="342900" cy="3684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1pPr>
            <a:lvl2pPr marL="0" marR="0" lvl="1"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2pPr>
            <a:lvl3pPr marL="0" marR="0" lvl="2"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3pPr>
            <a:lvl4pPr marL="0" marR="0" lvl="3"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4pPr>
            <a:lvl5pPr marL="0" marR="0" lvl="4"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5pPr>
            <a:lvl6pPr marL="0" marR="0" lvl="5"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6pPr>
            <a:lvl7pPr marL="0" marR="0" lvl="6"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7pPr>
            <a:lvl8pPr marL="0" marR="0" lvl="7"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8pPr>
            <a:lvl9pPr marL="0" marR="0" lvl="8"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mp; Bullets - Left">
  <p:cSld name="Title &amp; Bullets - Left">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1270000" y="254000"/>
            <a:ext cx="10464900" cy="24384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1pPr>
            <a:lvl2pPr marL="0" marR="0" lvl="1" indent="2286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2pPr>
            <a:lvl3pPr marL="0" marR="0" lvl="2" indent="4572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3pPr>
            <a:lvl4pPr marL="0" marR="0" lvl="3" indent="6858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4pPr>
            <a:lvl5pPr marL="0" marR="0" lvl="4" indent="9144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5pPr>
            <a:lvl6pPr marL="0" marR="0" lvl="5" indent="11430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6pPr>
            <a:lvl7pPr marL="0" marR="0" lvl="6" indent="13716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7pPr>
            <a:lvl8pPr marL="0" marR="0" lvl="7" indent="16002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8pPr>
            <a:lvl9pPr marL="0" marR="0" lvl="8" indent="18288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9pPr>
          </a:lstStyle>
          <a:p>
            <a:endParaRPr/>
          </a:p>
        </p:txBody>
      </p:sp>
      <p:sp>
        <p:nvSpPr>
          <p:cNvPr id="114" name="Shape 114"/>
          <p:cNvSpPr txBox="1">
            <a:spLocks noGrp="1"/>
          </p:cNvSpPr>
          <p:nvPr>
            <p:ph type="body" idx="1"/>
          </p:nvPr>
        </p:nvSpPr>
        <p:spPr>
          <a:xfrm>
            <a:off x="1270000" y="2768600"/>
            <a:ext cx="5041800" cy="5715000"/>
          </a:xfrm>
          <a:prstGeom prst="rect">
            <a:avLst/>
          </a:prstGeom>
          <a:noFill/>
          <a:ln>
            <a:noFill/>
          </a:ln>
        </p:spPr>
        <p:txBody>
          <a:bodyPr spcFirstLastPara="1" wrap="square" lIns="91425" tIns="91425" rIns="91425" bIns="91425" anchor="ctr" anchorCtr="0"/>
          <a:lstStyle>
            <a:lvl1pPr marL="457200" marR="0" lvl="0" indent="-576072" algn="l" rtl="0">
              <a:lnSpc>
                <a:spcPct val="100000"/>
              </a:lnSpc>
              <a:spcBef>
                <a:spcPts val="3800"/>
              </a:spcBef>
              <a:spcAft>
                <a:spcPts val="0"/>
              </a:spcAft>
              <a:buClr>
                <a:srgbClr val="000000"/>
              </a:buClr>
              <a:buSzPts val="5472"/>
              <a:buFont typeface="Cabin"/>
              <a:buChar char="•"/>
              <a:defRPr sz="3200" b="0" i="0" u="none" strike="noStrike" cap="none">
                <a:solidFill>
                  <a:srgbClr val="000000"/>
                </a:solidFill>
                <a:latin typeface="Cabin"/>
                <a:ea typeface="Cabin"/>
                <a:cs typeface="Cabin"/>
                <a:sym typeface="Cabin"/>
              </a:defRPr>
            </a:lvl1pPr>
            <a:lvl2pPr marL="914400" marR="0" lvl="1" indent="-576072" algn="l" rtl="0">
              <a:lnSpc>
                <a:spcPct val="100000"/>
              </a:lnSpc>
              <a:spcBef>
                <a:spcPts val="3800"/>
              </a:spcBef>
              <a:spcAft>
                <a:spcPts val="0"/>
              </a:spcAft>
              <a:buClr>
                <a:srgbClr val="000000"/>
              </a:buClr>
              <a:buSzPts val="5472"/>
              <a:buFont typeface="Cabin"/>
              <a:buChar char="•"/>
              <a:defRPr sz="3200" b="0" i="0" u="none" strike="noStrike" cap="none">
                <a:solidFill>
                  <a:srgbClr val="000000"/>
                </a:solidFill>
                <a:latin typeface="Cabin"/>
                <a:ea typeface="Cabin"/>
                <a:cs typeface="Cabin"/>
                <a:sym typeface="Cabin"/>
              </a:defRPr>
            </a:lvl2pPr>
            <a:lvl3pPr marL="1371600" marR="0" lvl="2" indent="-576072" algn="l" rtl="0">
              <a:lnSpc>
                <a:spcPct val="100000"/>
              </a:lnSpc>
              <a:spcBef>
                <a:spcPts val="3800"/>
              </a:spcBef>
              <a:spcAft>
                <a:spcPts val="0"/>
              </a:spcAft>
              <a:buClr>
                <a:srgbClr val="000000"/>
              </a:buClr>
              <a:buSzPts val="5472"/>
              <a:buFont typeface="Cabin"/>
              <a:buChar char="•"/>
              <a:defRPr sz="3200" b="0" i="0" u="none" strike="noStrike" cap="none">
                <a:solidFill>
                  <a:srgbClr val="000000"/>
                </a:solidFill>
                <a:latin typeface="Cabin"/>
                <a:ea typeface="Cabin"/>
                <a:cs typeface="Cabin"/>
                <a:sym typeface="Cabin"/>
              </a:defRPr>
            </a:lvl3pPr>
            <a:lvl4pPr marL="1828800" marR="0" lvl="3" indent="-576072" algn="l" rtl="0">
              <a:lnSpc>
                <a:spcPct val="100000"/>
              </a:lnSpc>
              <a:spcBef>
                <a:spcPts val="3800"/>
              </a:spcBef>
              <a:spcAft>
                <a:spcPts val="0"/>
              </a:spcAft>
              <a:buClr>
                <a:srgbClr val="000000"/>
              </a:buClr>
              <a:buSzPts val="5472"/>
              <a:buFont typeface="Cabin"/>
              <a:buChar char="•"/>
              <a:defRPr sz="3200" b="0" i="0" u="none" strike="noStrike" cap="none">
                <a:solidFill>
                  <a:srgbClr val="000000"/>
                </a:solidFill>
                <a:latin typeface="Cabin"/>
                <a:ea typeface="Cabin"/>
                <a:cs typeface="Cabin"/>
                <a:sym typeface="Cabin"/>
              </a:defRPr>
            </a:lvl4pPr>
            <a:lvl5pPr marL="2286000" marR="0" lvl="4" indent="-576072" algn="l" rtl="0">
              <a:lnSpc>
                <a:spcPct val="100000"/>
              </a:lnSpc>
              <a:spcBef>
                <a:spcPts val="3800"/>
              </a:spcBef>
              <a:spcAft>
                <a:spcPts val="0"/>
              </a:spcAft>
              <a:buClr>
                <a:srgbClr val="000000"/>
              </a:buClr>
              <a:buSzPts val="5472"/>
              <a:buFont typeface="Cabin"/>
              <a:buChar char="•"/>
              <a:defRPr sz="3200" b="0" i="0" u="none" strike="noStrike" cap="none">
                <a:solidFill>
                  <a:srgbClr val="000000"/>
                </a:solidFill>
                <a:latin typeface="Cabin"/>
                <a:ea typeface="Cabin"/>
                <a:cs typeface="Cabin"/>
                <a:sym typeface="Cabin"/>
              </a:defRPr>
            </a:lvl5pPr>
            <a:lvl6pPr marL="2743200" marR="0" lvl="5"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6pPr>
            <a:lvl7pPr marL="3200400" marR="0" lvl="6"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7pPr>
            <a:lvl8pPr marL="3657600" marR="0" lvl="7"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8pPr>
            <a:lvl9pPr marL="4114800" marR="0" lvl="8"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9pPr>
          </a:lstStyle>
          <a:p>
            <a:endParaRPr/>
          </a:p>
        </p:txBody>
      </p:sp>
      <p:sp>
        <p:nvSpPr>
          <p:cNvPr id="115" name="Shape 115"/>
          <p:cNvSpPr txBox="1">
            <a:spLocks noGrp="1"/>
          </p:cNvSpPr>
          <p:nvPr>
            <p:ph type="sldNum" idx="12"/>
          </p:nvPr>
        </p:nvSpPr>
        <p:spPr>
          <a:xfrm>
            <a:off x="6324600" y="9258300"/>
            <a:ext cx="342900" cy="3684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1pPr>
            <a:lvl2pPr marL="0" marR="0" lvl="1"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2pPr>
            <a:lvl3pPr marL="0" marR="0" lvl="2"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3pPr>
            <a:lvl4pPr marL="0" marR="0" lvl="3"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4pPr>
            <a:lvl5pPr marL="0" marR="0" lvl="4"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5pPr>
            <a:lvl6pPr marL="0" marR="0" lvl="5"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6pPr>
            <a:lvl7pPr marL="0" marR="0" lvl="6"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7pPr>
            <a:lvl8pPr marL="0" marR="0" lvl="7"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8pPr>
            <a:lvl9pPr marL="0" marR="0" lvl="8"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mp; Bullets - Right">
  <p:cSld name="Title &amp; Bullets - Right">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1270000" y="254000"/>
            <a:ext cx="10464900" cy="24384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1pPr>
            <a:lvl2pPr marL="0" marR="0" lvl="1" indent="2286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2pPr>
            <a:lvl3pPr marL="0" marR="0" lvl="2" indent="4572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3pPr>
            <a:lvl4pPr marL="0" marR="0" lvl="3" indent="6858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4pPr>
            <a:lvl5pPr marL="0" marR="0" lvl="4" indent="9144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5pPr>
            <a:lvl6pPr marL="0" marR="0" lvl="5" indent="11430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6pPr>
            <a:lvl7pPr marL="0" marR="0" lvl="6" indent="13716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7pPr>
            <a:lvl8pPr marL="0" marR="0" lvl="7" indent="16002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8pPr>
            <a:lvl9pPr marL="0" marR="0" lvl="8" indent="18288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9pPr>
          </a:lstStyle>
          <a:p>
            <a:endParaRPr/>
          </a:p>
        </p:txBody>
      </p:sp>
      <p:sp>
        <p:nvSpPr>
          <p:cNvPr id="118" name="Shape 118"/>
          <p:cNvSpPr txBox="1">
            <a:spLocks noGrp="1"/>
          </p:cNvSpPr>
          <p:nvPr>
            <p:ph type="body" idx="1"/>
          </p:nvPr>
        </p:nvSpPr>
        <p:spPr>
          <a:xfrm>
            <a:off x="7772400" y="2768600"/>
            <a:ext cx="3962400" cy="5715000"/>
          </a:xfrm>
          <a:prstGeom prst="rect">
            <a:avLst/>
          </a:prstGeom>
          <a:noFill/>
          <a:ln>
            <a:noFill/>
          </a:ln>
        </p:spPr>
        <p:txBody>
          <a:bodyPr spcFirstLastPara="1" wrap="square" lIns="91425" tIns="91425" rIns="91425" bIns="91425" anchor="ctr" anchorCtr="0"/>
          <a:lstStyle>
            <a:lvl1pPr marL="457200" marR="0" lvl="0" indent="-576072" algn="l" rtl="0">
              <a:lnSpc>
                <a:spcPct val="100000"/>
              </a:lnSpc>
              <a:spcBef>
                <a:spcPts val="3800"/>
              </a:spcBef>
              <a:spcAft>
                <a:spcPts val="0"/>
              </a:spcAft>
              <a:buClr>
                <a:srgbClr val="000000"/>
              </a:buClr>
              <a:buSzPts val="5472"/>
              <a:buFont typeface="Cabin"/>
              <a:buChar char="•"/>
              <a:defRPr sz="3200" b="0" i="0" u="none" strike="noStrike" cap="none">
                <a:solidFill>
                  <a:srgbClr val="000000"/>
                </a:solidFill>
                <a:latin typeface="Cabin"/>
                <a:ea typeface="Cabin"/>
                <a:cs typeface="Cabin"/>
                <a:sym typeface="Cabin"/>
              </a:defRPr>
            </a:lvl1pPr>
            <a:lvl2pPr marL="914400" marR="0" lvl="1" indent="-576072" algn="l" rtl="0">
              <a:lnSpc>
                <a:spcPct val="100000"/>
              </a:lnSpc>
              <a:spcBef>
                <a:spcPts val="3800"/>
              </a:spcBef>
              <a:spcAft>
                <a:spcPts val="0"/>
              </a:spcAft>
              <a:buClr>
                <a:srgbClr val="000000"/>
              </a:buClr>
              <a:buSzPts val="5472"/>
              <a:buFont typeface="Cabin"/>
              <a:buChar char="•"/>
              <a:defRPr sz="3200" b="0" i="0" u="none" strike="noStrike" cap="none">
                <a:solidFill>
                  <a:srgbClr val="000000"/>
                </a:solidFill>
                <a:latin typeface="Cabin"/>
                <a:ea typeface="Cabin"/>
                <a:cs typeface="Cabin"/>
                <a:sym typeface="Cabin"/>
              </a:defRPr>
            </a:lvl2pPr>
            <a:lvl3pPr marL="1371600" marR="0" lvl="2" indent="-576072" algn="l" rtl="0">
              <a:lnSpc>
                <a:spcPct val="100000"/>
              </a:lnSpc>
              <a:spcBef>
                <a:spcPts val="3800"/>
              </a:spcBef>
              <a:spcAft>
                <a:spcPts val="0"/>
              </a:spcAft>
              <a:buClr>
                <a:srgbClr val="000000"/>
              </a:buClr>
              <a:buSzPts val="5472"/>
              <a:buFont typeface="Cabin"/>
              <a:buChar char="•"/>
              <a:defRPr sz="3200" b="0" i="0" u="none" strike="noStrike" cap="none">
                <a:solidFill>
                  <a:srgbClr val="000000"/>
                </a:solidFill>
                <a:latin typeface="Cabin"/>
                <a:ea typeface="Cabin"/>
                <a:cs typeface="Cabin"/>
                <a:sym typeface="Cabin"/>
              </a:defRPr>
            </a:lvl3pPr>
            <a:lvl4pPr marL="1828800" marR="0" lvl="3" indent="-576072" algn="l" rtl="0">
              <a:lnSpc>
                <a:spcPct val="100000"/>
              </a:lnSpc>
              <a:spcBef>
                <a:spcPts val="3800"/>
              </a:spcBef>
              <a:spcAft>
                <a:spcPts val="0"/>
              </a:spcAft>
              <a:buClr>
                <a:srgbClr val="000000"/>
              </a:buClr>
              <a:buSzPts val="5472"/>
              <a:buFont typeface="Cabin"/>
              <a:buChar char="•"/>
              <a:defRPr sz="3200" b="0" i="0" u="none" strike="noStrike" cap="none">
                <a:solidFill>
                  <a:srgbClr val="000000"/>
                </a:solidFill>
                <a:latin typeface="Cabin"/>
                <a:ea typeface="Cabin"/>
                <a:cs typeface="Cabin"/>
                <a:sym typeface="Cabin"/>
              </a:defRPr>
            </a:lvl4pPr>
            <a:lvl5pPr marL="2286000" marR="0" lvl="4" indent="-576072" algn="l" rtl="0">
              <a:lnSpc>
                <a:spcPct val="100000"/>
              </a:lnSpc>
              <a:spcBef>
                <a:spcPts val="3800"/>
              </a:spcBef>
              <a:spcAft>
                <a:spcPts val="0"/>
              </a:spcAft>
              <a:buClr>
                <a:srgbClr val="000000"/>
              </a:buClr>
              <a:buSzPts val="5472"/>
              <a:buFont typeface="Cabin"/>
              <a:buChar char="•"/>
              <a:defRPr sz="3200" b="0" i="0" u="none" strike="noStrike" cap="none">
                <a:solidFill>
                  <a:srgbClr val="000000"/>
                </a:solidFill>
                <a:latin typeface="Cabin"/>
                <a:ea typeface="Cabin"/>
                <a:cs typeface="Cabin"/>
                <a:sym typeface="Cabin"/>
              </a:defRPr>
            </a:lvl5pPr>
            <a:lvl6pPr marL="2743200" marR="0" lvl="5"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6pPr>
            <a:lvl7pPr marL="3200400" marR="0" lvl="6"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7pPr>
            <a:lvl8pPr marL="3657600" marR="0" lvl="7"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8pPr>
            <a:lvl9pPr marL="4114800" marR="0" lvl="8"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9pPr>
          </a:lstStyle>
          <a:p>
            <a:endParaRPr/>
          </a:p>
        </p:txBody>
      </p:sp>
      <p:sp>
        <p:nvSpPr>
          <p:cNvPr id="119" name="Shape 119"/>
          <p:cNvSpPr txBox="1">
            <a:spLocks noGrp="1"/>
          </p:cNvSpPr>
          <p:nvPr>
            <p:ph type="sldNum" idx="12"/>
          </p:nvPr>
        </p:nvSpPr>
        <p:spPr>
          <a:xfrm>
            <a:off x="6324600" y="9258300"/>
            <a:ext cx="342900" cy="3684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1pPr>
            <a:lvl2pPr marL="0" marR="0" lvl="1"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2pPr>
            <a:lvl3pPr marL="0" marR="0" lvl="2"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3pPr>
            <a:lvl4pPr marL="0" marR="0" lvl="3"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4pPr>
            <a:lvl5pPr marL="0" marR="0" lvl="4"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5pPr>
            <a:lvl6pPr marL="0" marR="0" lvl="5"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6pPr>
            <a:lvl7pPr marL="0" marR="0" lvl="6"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7pPr>
            <a:lvl8pPr marL="0" marR="0" lvl="7"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8pPr>
            <a:lvl9pPr marL="0" marR="0" lvl="8"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mp; Bullets - 2 Column">
  <p:cSld name="Title &amp; Bullets - 2 Column">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1270000" y="254000"/>
            <a:ext cx="10464800" cy="24384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1pPr>
            <a:lvl2pPr marL="0" marR="0" lvl="1" indent="2286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2pPr>
            <a:lvl3pPr marL="0" marR="0" lvl="2" indent="4572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3pPr>
            <a:lvl4pPr marL="0" marR="0" lvl="3" indent="6858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4pPr>
            <a:lvl5pPr marL="0" marR="0" lvl="4" indent="9144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5pPr>
            <a:lvl6pPr marL="0" marR="0" lvl="5" indent="11430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6pPr>
            <a:lvl7pPr marL="0" marR="0" lvl="6" indent="13716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7pPr>
            <a:lvl8pPr marL="0" marR="0" lvl="7" indent="16002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8pPr>
            <a:lvl9pPr marL="0" marR="0" lvl="8" indent="18288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9pPr>
          </a:lstStyle>
          <a:p>
            <a:endParaRPr/>
          </a:p>
        </p:txBody>
      </p:sp>
      <p:sp>
        <p:nvSpPr>
          <p:cNvPr id="19" name="Shape 19"/>
          <p:cNvSpPr txBox="1">
            <a:spLocks noGrp="1"/>
          </p:cNvSpPr>
          <p:nvPr>
            <p:ph type="body" idx="1"/>
          </p:nvPr>
        </p:nvSpPr>
        <p:spPr>
          <a:xfrm>
            <a:off x="1270000" y="2768600"/>
            <a:ext cx="10464800" cy="5715000"/>
          </a:xfrm>
          <a:prstGeom prst="rect">
            <a:avLst/>
          </a:prstGeom>
          <a:noFill/>
          <a:ln>
            <a:noFill/>
          </a:ln>
        </p:spPr>
        <p:txBody>
          <a:bodyPr spcFirstLastPara="1" wrap="square" lIns="91425" tIns="91425" rIns="91425" bIns="91425" anchor="t" anchorCtr="0"/>
          <a:lstStyle>
            <a:lvl1pPr marL="457200" marR="0" lvl="0" indent="-576072" algn="l" rtl="0">
              <a:lnSpc>
                <a:spcPct val="100000"/>
              </a:lnSpc>
              <a:spcBef>
                <a:spcPts val="3800"/>
              </a:spcBef>
              <a:spcAft>
                <a:spcPts val="0"/>
              </a:spcAft>
              <a:buClr>
                <a:srgbClr val="000000"/>
              </a:buClr>
              <a:buSzPts val="5472"/>
              <a:buFont typeface="Cabin"/>
              <a:buChar char="•"/>
              <a:defRPr sz="3200" b="0" i="0" u="none" strike="noStrike" cap="none">
                <a:solidFill>
                  <a:srgbClr val="000000"/>
                </a:solidFill>
                <a:latin typeface="Cabin"/>
                <a:ea typeface="Cabin"/>
                <a:cs typeface="Cabin"/>
                <a:sym typeface="Cabin"/>
              </a:defRPr>
            </a:lvl1pPr>
            <a:lvl2pPr marL="914400" marR="0" lvl="1" indent="-576072" algn="l" rtl="0">
              <a:lnSpc>
                <a:spcPct val="100000"/>
              </a:lnSpc>
              <a:spcBef>
                <a:spcPts val="3800"/>
              </a:spcBef>
              <a:spcAft>
                <a:spcPts val="0"/>
              </a:spcAft>
              <a:buClr>
                <a:srgbClr val="000000"/>
              </a:buClr>
              <a:buSzPts val="5472"/>
              <a:buFont typeface="Cabin"/>
              <a:buChar char="•"/>
              <a:defRPr sz="3200" b="0" i="0" u="none" strike="noStrike" cap="none">
                <a:solidFill>
                  <a:srgbClr val="000000"/>
                </a:solidFill>
                <a:latin typeface="Cabin"/>
                <a:ea typeface="Cabin"/>
                <a:cs typeface="Cabin"/>
                <a:sym typeface="Cabin"/>
              </a:defRPr>
            </a:lvl2pPr>
            <a:lvl3pPr marL="1371600" marR="0" lvl="2" indent="-576072" algn="l" rtl="0">
              <a:lnSpc>
                <a:spcPct val="100000"/>
              </a:lnSpc>
              <a:spcBef>
                <a:spcPts val="3800"/>
              </a:spcBef>
              <a:spcAft>
                <a:spcPts val="0"/>
              </a:spcAft>
              <a:buClr>
                <a:srgbClr val="000000"/>
              </a:buClr>
              <a:buSzPts val="5472"/>
              <a:buFont typeface="Cabin"/>
              <a:buChar char="•"/>
              <a:defRPr sz="3200" b="0" i="0" u="none" strike="noStrike" cap="none">
                <a:solidFill>
                  <a:srgbClr val="000000"/>
                </a:solidFill>
                <a:latin typeface="Cabin"/>
                <a:ea typeface="Cabin"/>
                <a:cs typeface="Cabin"/>
                <a:sym typeface="Cabin"/>
              </a:defRPr>
            </a:lvl3pPr>
            <a:lvl4pPr marL="1828800" marR="0" lvl="3" indent="-576072" algn="l" rtl="0">
              <a:lnSpc>
                <a:spcPct val="100000"/>
              </a:lnSpc>
              <a:spcBef>
                <a:spcPts val="3800"/>
              </a:spcBef>
              <a:spcAft>
                <a:spcPts val="0"/>
              </a:spcAft>
              <a:buClr>
                <a:srgbClr val="000000"/>
              </a:buClr>
              <a:buSzPts val="5472"/>
              <a:buFont typeface="Cabin"/>
              <a:buChar char="•"/>
              <a:defRPr sz="3200" b="0" i="0" u="none" strike="noStrike" cap="none">
                <a:solidFill>
                  <a:srgbClr val="000000"/>
                </a:solidFill>
                <a:latin typeface="Cabin"/>
                <a:ea typeface="Cabin"/>
                <a:cs typeface="Cabin"/>
                <a:sym typeface="Cabin"/>
              </a:defRPr>
            </a:lvl4pPr>
            <a:lvl5pPr marL="2286000" marR="0" lvl="4" indent="-576072" algn="l" rtl="0">
              <a:lnSpc>
                <a:spcPct val="100000"/>
              </a:lnSpc>
              <a:spcBef>
                <a:spcPts val="3800"/>
              </a:spcBef>
              <a:spcAft>
                <a:spcPts val="0"/>
              </a:spcAft>
              <a:buClr>
                <a:srgbClr val="000000"/>
              </a:buClr>
              <a:buSzPts val="5472"/>
              <a:buFont typeface="Cabin"/>
              <a:buChar char="•"/>
              <a:defRPr sz="3200" b="0" i="0" u="none" strike="noStrike" cap="none">
                <a:solidFill>
                  <a:srgbClr val="000000"/>
                </a:solidFill>
                <a:latin typeface="Cabin"/>
                <a:ea typeface="Cabin"/>
                <a:cs typeface="Cabin"/>
                <a:sym typeface="Cabin"/>
              </a:defRPr>
            </a:lvl5pPr>
            <a:lvl6pPr marL="2743200" marR="0" lvl="5"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6pPr>
            <a:lvl7pPr marL="3200400" marR="0" lvl="6"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7pPr>
            <a:lvl8pPr marL="3657600" marR="0" lvl="7"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8pPr>
            <a:lvl9pPr marL="4114800" marR="0" lvl="8"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9pPr>
          </a:lstStyle>
          <a:p>
            <a:endParaRPr/>
          </a:p>
        </p:txBody>
      </p:sp>
      <p:sp>
        <p:nvSpPr>
          <p:cNvPr id="20" name="Shape 20"/>
          <p:cNvSpPr txBox="1">
            <a:spLocks noGrp="1"/>
          </p:cNvSpPr>
          <p:nvPr>
            <p:ph type="sldNum" idx="12"/>
          </p:nvPr>
        </p:nvSpPr>
        <p:spPr>
          <a:xfrm>
            <a:off x="6324600" y="9258300"/>
            <a:ext cx="342900" cy="3683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1pPr>
            <a:lvl2pPr marL="0" marR="0" lvl="1"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2pPr>
            <a:lvl3pPr marL="0" marR="0" lvl="2"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3pPr>
            <a:lvl4pPr marL="0" marR="0" lvl="3"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4pPr>
            <a:lvl5pPr marL="0" marR="0" lvl="4"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5pPr>
            <a:lvl6pPr marL="0" marR="0" lvl="5"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6pPr>
            <a:lvl7pPr marL="0" marR="0" lvl="6"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7pPr>
            <a:lvl8pPr marL="0" marR="0" lvl="7"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8pPr>
            <a:lvl9pPr marL="0" marR="0" lvl="8"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21"/>
        <p:cNvGrpSpPr/>
        <p:nvPr/>
      </p:nvGrpSpPr>
      <p:grpSpPr>
        <a:xfrm>
          <a:off x="0" y="0"/>
          <a:ext cx="0" cy="0"/>
          <a:chOff x="0" y="0"/>
          <a:chExt cx="0" cy="0"/>
        </a:xfrm>
      </p:grpSpPr>
      <p:sp>
        <p:nvSpPr>
          <p:cNvPr id="22" name="Shape 22"/>
          <p:cNvSpPr txBox="1">
            <a:spLocks noGrp="1"/>
          </p:cNvSpPr>
          <p:nvPr>
            <p:ph type="body" idx="1"/>
          </p:nvPr>
        </p:nvSpPr>
        <p:spPr>
          <a:xfrm>
            <a:off x="1270000" y="1270000"/>
            <a:ext cx="10464800" cy="7213600"/>
          </a:xfrm>
          <a:prstGeom prst="rect">
            <a:avLst/>
          </a:prstGeom>
          <a:noFill/>
          <a:ln>
            <a:noFill/>
          </a:ln>
        </p:spPr>
        <p:txBody>
          <a:bodyPr spcFirstLastPara="1" wrap="square" lIns="91425" tIns="91425" rIns="91425" bIns="91425" anchor="ctr" anchorCtr="0"/>
          <a:lstStyle>
            <a:lvl1pPr marL="457200" marR="0" lvl="0"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1pPr>
            <a:lvl2pPr marL="914400" marR="0" lvl="1"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2pPr>
            <a:lvl3pPr marL="1371600" marR="0" lvl="2"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3pPr>
            <a:lvl4pPr marL="1828800" marR="0" lvl="3"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4pPr>
            <a:lvl5pPr marL="2286000" marR="0" lvl="4"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5pPr>
            <a:lvl6pPr marL="2743200" marR="0" lvl="5"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6pPr>
            <a:lvl7pPr marL="3200400" marR="0" lvl="6"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7pPr>
            <a:lvl8pPr marL="3657600" marR="0" lvl="7"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8pPr>
            <a:lvl9pPr marL="4114800" marR="0" lvl="8"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9pPr>
          </a:lstStyle>
          <a:p>
            <a:endParaRPr/>
          </a:p>
        </p:txBody>
      </p:sp>
      <p:sp>
        <p:nvSpPr>
          <p:cNvPr id="23" name="Shape 23"/>
          <p:cNvSpPr txBox="1">
            <a:spLocks noGrp="1"/>
          </p:cNvSpPr>
          <p:nvPr>
            <p:ph type="sldNum" idx="12"/>
          </p:nvPr>
        </p:nvSpPr>
        <p:spPr>
          <a:xfrm>
            <a:off x="6324600" y="9258300"/>
            <a:ext cx="342900" cy="3683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1pPr>
            <a:lvl2pPr marL="0" marR="0" lvl="1"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2pPr>
            <a:lvl3pPr marL="0" marR="0" lvl="2"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3pPr>
            <a:lvl4pPr marL="0" marR="0" lvl="3"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4pPr>
            <a:lvl5pPr marL="0" marR="0" lvl="4"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5pPr>
            <a:lvl6pPr marL="0" marR="0" lvl="5"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6pPr>
            <a:lvl7pPr marL="0" marR="0" lvl="6"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7pPr>
            <a:lvl8pPr marL="0" marR="0" lvl="7"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8pPr>
            <a:lvl9pPr marL="0" marR="0" lvl="8"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4"/>
        <p:cNvGrpSpPr/>
        <p:nvPr/>
      </p:nvGrpSpPr>
      <p:grpSpPr>
        <a:xfrm>
          <a:off x="0" y="0"/>
          <a:ext cx="0" cy="0"/>
          <a:chOff x="0" y="0"/>
          <a:chExt cx="0" cy="0"/>
        </a:xfrm>
      </p:grpSpPr>
      <p:sp>
        <p:nvSpPr>
          <p:cNvPr id="25" name="Shape 25"/>
          <p:cNvSpPr txBox="1">
            <a:spLocks noGrp="1"/>
          </p:cNvSpPr>
          <p:nvPr>
            <p:ph type="sldNum" idx="12"/>
          </p:nvPr>
        </p:nvSpPr>
        <p:spPr>
          <a:xfrm>
            <a:off x="6324600" y="9258300"/>
            <a:ext cx="342900" cy="3683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1pPr>
            <a:lvl2pPr marL="0" marR="0" lvl="1"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2pPr>
            <a:lvl3pPr marL="0" marR="0" lvl="2"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3pPr>
            <a:lvl4pPr marL="0" marR="0" lvl="3"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4pPr>
            <a:lvl5pPr marL="0" marR="0" lvl="4"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5pPr>
            <a:lvl6pPr marL="0" marR="0" lvl="5"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6pPr>
            <a:lvl7pPr marL="0" marR="0" lvl="6"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7pPr>
            <a:lvl8pPr marL="0" marR="0" lvl="7"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8pPr>
            <a:lvl9pPr marL="0" marR="0" lvl="8"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Top">
  <p:cSld name="Title - Top">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1270000" y="254000"/>
            <a:ext cx="10464800" cy="24384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1pPr>
            <a:lvl2pPr marL="0" marR="0" lvl="1" indent="2286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2pPr>
            <a:lvl3pPr marL="0" marR="0" lvl="2" indent="4572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3pPr>
            <a:lvl4pPr marL="0" marR="0" lvl="3" indent="6858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4pPr>
            <a:lvl5pPr marL="0" marR="0" lvl="4" indent="9144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5pPr>
            <a:lvl6pPr marL="0" marR="0" lvl="5" indent="11430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6pPr>
            <a:lvl7pPr marL="0" marR="0" lvl="6" indent="13716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7pPr>
            <a:lvl8pPr marL="0" marR="0" lvl="7" indent="16002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8pPr>
            <a:lvl9pPr marL="0" marR="0" lvl="8" indent="18288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9pPr>
          </a:lstStyle>
          <a:p>
            <a:endParaRPr/>
          </a:p>
        </p:txBody>
      </p:sp>
      <p:sp>
        <p:nvSpPr>
          <p:cNvPr id="28" name="Shape 28"/>
          <p:cNvSpPr txBox="1">
            <a:spLocks noGrp="1"/>
          </p:cNvSpPr>
          <p:nvPr>
            <p:ph type="sldNum" idx="12"/>
          </p:nvPr>
        </p:nvSpPr>
        <p:spPr>
          <a:xfrm>
            <a:off x="6324600" y="9258300"/>
            <a:ext cx="342900" cy="3683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1pPr>
            <a:lvl2pPr marL="0" marR="0" lvl="1"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2pPr>
            <a:lvl3pPr marL="0" marR="0" lvl="2"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3pPr>
            <a:lvl4pPr marL="0" marR="0" lvl="3"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4pPr>
            <a:lvl5pPr marL="0" marR="0" lvl="4"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5pPr>
            <a:lvl6pPr marL="0" marR="0" lvl="5"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6pPr>
            <a:lvl7pPr marL="0" marR="0" lvl="6"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7pPr>
            <a:lvl8pPr marL="0" marR="0" lvl="7"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8pPr>
            <a:lvl9pPr marL="0" marR="0" lvl="8"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Center">
  <p:cSld name="Title - Center">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1270000" y="2971800"/>
            <a:ext cx="10464800" cy="38100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1pPr>
            <a:lvl2pPr marL="0" marR="0" lvl="1" indent="2286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2pPr>
            <a:lvl3pPr marL="0" marR="0" lvl="2" indent="4572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3pPr>
            <a:lvl4pPr marL="0" marR="0" lvl="3" indent="6858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4pPr>
            <a:lvl5pPr marL="0" marR="0" lvl="4" indent="9144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5pPr>
            <a:lvl6pPr marL="0" marR="0" lvl="5" indent="11430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6pPr>
            <a:lvl7pPr marL="0" marR="0" lvl="6" indent="13716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7pPr>
            <a:lvl8pPr marL="0" marR="0" lvl="7" indent="16002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8pPr>
            <a:lvl9pPr marL="0" marR="0" lvl="8" indent="18288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9pPr>
          </a:lstStyle>
          <a:p>
            <a:endParaRPr/>
          </a:p>
        </p:txBody>
      </p:sp>
      <p:sp>
        <p:nvSpPr>
          <p:cNvPr id="31" name="Shape 31"/>
          <p:cNvSpPr txBox="1">
            <a:spLocks noGrp="1"/>
          </p:cNvSpPr>
          <p:nvPr>
            <p:ph type="sldNum" idx="12"/>
          </p:nvPr>
        </p:nvSpPr>
        <p:spPr>
          <a:xfrm>
            <a:off x="6324600" y="9258300"/>
            <a:ext cx="342900" cy="3683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1pPr>
            <a:lvl2pPr marL="0" marR="0" lvl="1"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2pPr>
            <a:lvl3pPr marL="0" marR="0" lvl="2"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3pPr>
            <a:lvl4pPr marL="0" marR="0" lvl="3"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4pPr>
            <a:lvl5pPr marL="0" marR="0" lvl="4"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5pPr>
            <a:lvl6pPr marL="0" marR="0" lvl="5"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6pPr>
            <a:lvl7pPr marL="0" marR="0" lvl="6"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7pPr>
            <a:lvl8pPr marL="0" marR="0" lvl="7"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8pPr>
            <a:lvl9pPr marL="0" marR="0" lvl="8"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hoto - Horizontal">
  <p:cSld name="Photo - Horizontal">
    <p:spTree>
      <p:nvGrpSpPr>
        <p:cNvPr id="1" name="Shape 32"/>
        <p:cNvGrpSpPr/>
        <p:nvPr/>
      </p:nvGrpSpPr>
      <p:grpSpPr>
        <a:xfrm>
          <a:off x="0" y="0"/>
          <a:ext cx="0" cy="0"/>
          <a:chOff x="0" y="0"/>
          <a:chExt cx="0" cy="0"/>
        </a:xfrm>
      </p:grpSpPr>
      <p:sp>
        <p:nvSpPr>
          <p:cNvPr id="33" name="Shape 33"/>
          <p:cNvSpPr>
            <a:spLocks noGrp="1"/>
          </p:cNvSpPr>
          <p:nvPr>
            <p:ph type="pic" idx="2"/>
          </p:nvPr>
        </p:nvSpPr>
        <p:spPr>
          <a:xfrm>
            <a:off x="2438400" y="1638300"/>
            <a:ext cx="8128000" cy="4559300"/>
          </a:xfrm>
          <a:prstGeom prst="rect">
            <a:avLst/>
          </a:prstGeom>
          <a:noFill/>
          <a:ln>
            <a:noFill/>
          </a:ln>
        </p:spPr>
        <p:txBody>
          <a:bodyPr spcFirstLastPara="1" wrap="square" lIns="91425" tIns="91425" rIns="91425" bIns="91425" anchor="t" anchorCtr="0"/>
          <a:lstStyle>
            <a:lvl1pPr marL="889000" marR="0" lvl="0" indent="-5715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1pPr>
            <a:lvl2pPr marL="1333500" marR="0" lvl="1" indent="-571499"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2pPr>
            <a:lvl3pPr marL="1778000" marR="0" lvl="2" indent="-5715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3pPr>
            <a:lvl4pPr marL="2222500" marR="0" lvl="3" indent="-5715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4pPr>
            <a:lvl5pPr marL="2667000" marR="0" lvl="4" indent="-5715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5pPr>
            <a:lvl6pPr marL="3022600" marR="0" lvl="5" indent="-5715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6pPr>
            <a:lvl7pPr marL="3378200" marR="0" lvl="6" indent="-5715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7pPr>
            <a:lvl8pPr marL="3733800" marR="0" lvl="7" indent="-5715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8pPr>
            <a:lvl9pPr marL="4089400" marR="0" lvl="8" indent="-5715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9pPr>
          </a:lstStyle>
          <a:p>
            <a:endParaRPr/>
          </a:p>
        </p:txBody>
      </p:sp>
      <p:sp>
        <p:nvSpPr>
          <p:cNvPr id="34" name="Shape 34"/>
          <p:cNvSpPr txBox="1">
            <a:spLocks noGrp="1"/>
          </p:cNvSpPr>
          <p:nvPr>
            <p:ph type="title"/>
          </p:nvPr>
        </p:nvSpPr>
        <p:spPr>
          <a:xfrm>
            <a:off x="1270000" y="7366000"/>
            <a:ext cx="10464800" cy="17018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1pPr>
            <a:lvl2pPr marL="0" marR="0" lvl="1" indent="2286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2pPr>
            <a:lvl3pPr marL="0" marR="0" lvl="2" indent="4572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3pPr>
            <a:lvl4pPr marL="0" marR="0" lvl="3" indent="6858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4pPr>
            <a:lvl5pPr marL="0" marR="0" lvl="4" indent="9144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5pPr>
            <a:lvl6pPr marL="0" marR="0" lvl="5" indent="11430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6pPr>
            <a:lvl7pPr marL="0" marR="0" lvl="6" indent="13716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7pPr>
            <a:lvl8pPr marL="0" marR="0" lvl="7" indent="16002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8pPr>
            <a:lvl9pPr marL="0" marR="0" lvl="8" indent="18288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9pPr>
          </a:lstStyle>
          <a:p>
            <a:endParaRPr/>
          </a:p>
        </p:txBody>
      </p:sp>
      <p:sp>
        <p:nvSpPr>
          <p:cNvPr id="35" name="Shape 35"/>
          <p:cNvSpPr txBox="1">
            <a:spLocks noGrp="1"/>
          </p:cNvSpPr>
          <p:nvPr>
            <p:ph type="sldNum" idx="12"/>
          </p:nvPr>
        </p:nvSpPr>
        <p:spPr>
          <a:xfrm>
            <a:off x="6324600" y="9258300"/>
            <a:ext cx="342900" cy="3683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1pPr>
            <a:lvl2pPr marL="0" marR="0" lvl="1"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2pPr>
            <a:lvl3pPr marL="0" marR="0" lvl="2"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3pPr>
            <a:lvl4pPr marL="0" marR="0" lvl="3"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4pPr>
            <a:lvl5pPr marL="0" marR="0" lvl="4"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5pPr>
            <a:lvl6pPr marL="0" marR="0" lvl="5"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6pPr>
            <a:lvl7pPr marL="0" marR="0" lvl="6"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7pPr>
            <a:lvl8pPr marL="0" marR="0" lvl="7"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8pPr>
            <a:lvl9pPr marL="0" marR="0" lvl="8"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hoto - Horizontal Reflection">
  <p:cSld name="Photo - Horizontal Reflection">
    <p:spTree>
      <p:nvGrpSpPr>
        <p:cNvPr id="1" name="Shape 36"/>
        <p:cNvGrpSpPr/>
        <p:nvPr/>
      </p:nvGrpSpPr>
      <p:grpSpPr>
        <a:xfrm>
          <a:off x="0" y="0"/>
          <a:ext cx="0" cy="0"/>
          <a:chOff x="0" y="0"/>
          <a:chExt cx="0" cy="0"/>
        </a:xfrm>
      </p:grpSpPr>
      <p:sp>
        <p:nvSpPr>
          <p:cNvPr id="37" name="Shape 37"/>
          <p:cNvSpPr>
            <a:spLocks noGrp="1"/>
          </p:cNvSpPr>
          <p:nvPr>
            <p:ph type="pic" idx="2"/>
          </p:nvPr>
        </p:nvSpPr>
        <p:spPr>
          <a:xfrm>
            <a:off x="2438400" y="1638300"/>
            <a:ext cx="8128000" cy="4559300"/>
          </a:xfrm>
          <a:prstGeom prst="rect">
            <a:avLst/>
          </a:prstGeom>
          <a:noFill/>
          <a:ln>
            <a:noFill/>
          </a:ln>
          <a:effectLst>
            <a:reflection stA="50000" endPos="40000" sy="-100000" algn="bl" rotWithShape="0"/>
          </a:effectLst>
        </p:spPr>
        <p:txBody>
          <a:bodyPr spcFirstLastPara="1" wrap="square" lIns="91425" tIns="91425" rIns="91425" bIns="91425" anchor="t" anchorCtr="0"/>
          <a:lstStyle>
            <a:lvl1pPr marL="889000" marR="0" lvl="0" indent="-5715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1pPr>
            <a:lvl2pPr marL="1333500" marR="0" lvl="1" indent="-571499"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2pPr>
            <a:lvl3pPr marL="1778000" marR="0" lvl="2" indent="-5715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3pPr>
            <a:lvl4pPr marL="2222500" marR="0" lvl="3" indent="-5715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4pPr>
            <a:lvl5pPr marL="2667000" marR="0" lvl="4" indent="-5715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5pPr>
            <a:lvl6pPr marL="3022600" marR="0" lvl="5" indent="-5715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6pPr>
            <a:lvl7pPr marL="3378200" marR="0" lvl="6" indent="-5715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7pPr>
            <a:lvl8pPr marL="3733800" marR="0" lvl="7" indent="-5715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8pPr>
            <a:lvl9pPr marL="4089400" marR="0" lvl="8" indent="-571500"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9pPr>
          </a:lstStyle>
          <a:p>
            <a:endParaRPr/>
          </a:p>
        </p:txBody>
      </p:sp>
      <p:sp>
        <p:nvSpPr>
          <p:cNvPr id="38" name="Shape 38"/>
          <p:cNvSpPr txBox="1">
            <a:spLocks noGrp="1"/>
          </p:cNvSpPr>
          <p:nvPr>
            <p:ph type="title"/>
          </p:nvPr>
        </p:nvSpPr>
        <p:spPr>
          <a:xfrm>
            <a:off x="1270000" y="7366000"/>
            <a:ext cx="10464800" cy="17018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1pPr>
            <a:lvl2pPr marL="0" marR="0" lvl="1" indent="2286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2pPr>
            <a:lvl3pPr marL="0" marR="0" lvl="2" indent="4572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3pPr>
            <a:lvl4pPr marL="0" marR="0" lvl="3" indent="6858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4pPr>
            <a:lvl5pPr marL="0" marR="0" lvl="4" indent="9144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5pPr>
            <a:lvl6pPr marL="0" marR="0" lvl="5" indent="11430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6pPr>
            <a:lvl7pPr marL="0" marR="0" lvl="6" indent="13716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7pPr>
            <a:lvl8pPr marL="0" marR="0" lvl="7" indent="16002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8pPr>
            <a:lvl9pPr marL="0" marR="0" lvl="8" indent="18288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9pPr>
          </a:lstStyle>
          <a:p>
            <a:endParaRPr/>
          </a:p>
        </p:txBody>
      </p:sp>
      <p:sp>
        <p:nvSpPr>
          <p:cNvPr id="39" name="Shape 39"/>
          <p:cNvSpPr txBox="1">
            <a:spLocks noGrp="1"/>
          </p:cNvSpPr>
          <p:nvPr>
            <p:ph type="sldNum" idx="12"/>
          </p:nvPr>
        </p:nvSpPr>
        <p:spPr>
          <a:xfrm>
            <a:off x="6324600" y="9258300"/>
            <a:ext cx="342900" cy="3683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1pPr>
            <a:lvl2pPr marL="0" marR="0" lvl="1"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2pPr>
            <a:lvl3pPr marL="0" marR="0" lvl="2"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3pPr>
            <a:lvl4pPr marL="0" marR="0" lvl="3"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4pPr>
            <a:lvl5pPr marL="0" marR="0" lvl="4"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5pPr>
            <a:lvl6pPr marL="0" marR="0" lvl="5"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6pPr>
            <a:lvl7pPr marL="0" marR="0" lvl="6"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7pPr>
            <a:lvl8pPr marL="0" marR="0" lvl="7"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8pPr>
            <a:lvl9pPr marL="0" marR="0" lvl="8"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Shape 6"/>
          <p:cNvSpPr txBox="1">
            <a:spLocks noGrp="1"/>
          </p:cNvSpPr>
          <p:nvPr>
            <p:ph type="body" idx="1"/>
          </p:nvPr>
        </p:nvSpPr>
        <p:spPr>
          <a:xfrm>
            <a:off x="1270000" y="1270000"/>
            <a:ext cx="10464800" cy="7213600"/>
          </a:xfrm>
          <a:prstGeom prst="rect">
            <a:avLst/>
          </a:prstGeom>
          <a:noFill/>
          <a:ln>
            <a:noFill/>
          </a:ln>
        </p:spPr>
        <p:txBody>
          <a:bodyPr spcFirstLastPara="1" wrap="square" lIns="91425" tIns="91425" rIns="91425" bIns="91425" anchor="ctr" anchorCtr="0"/>
          <a:lstStyle>
            <a:lvl1pPr marL="457200" marR="0" lvl="0"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1pPr>
            <a:lvl2pPr marL="914400" marR="0" lvl="1"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2pPr>
            <a:lvl3pPr marL="1371600" marR="0" lvl="2"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3pPr>
            <a:lvl4pPr marL="1828800" marR="0" lvl="3"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4pPr>
            <a:lvl5pPr marL="2286000" marR="0" lvl="4"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5pPr>
            <a:lvl6pPr marL="2743200" marR="0" lvl="5"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6pPr>
            <a:lvl7pPr marL="3200400" marR="0" lvl="6"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7pPr>
            <a:lvl8pPr marL="3657600" marR="0" lvl="7"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8pPr>
            <a:lvl9pPr marL="4114800" marR="0" lvl="8"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9pPr>
          </a:lstStyle>
          <a:p>
            <a:endParaRPr/>
          </a:p>
        </p:txBody>
      </p:sp>
      <p:sp>
        <p:nvSpPr>
          <p:cNvPr id="7" name="Shape 7"/>
          <p:cNvSpPr txBox="1">
            <a:spLocks noGrp="1"/>
          </p:cNvSpPr>
          <p:nvPr>
            <p:ph type="title"/>
          </p:nvPr>
        </p:nvSpPr>
        <p:spPr>
          <a:xfrm>
            <a:off x="1270000" y="254000"/>
            <a:ext cx="10464800" cy="24384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1pPr>
            <a:lvl2pPr marL="0" marR="0" lvl="1" indent="2286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2pPr>
            <a:lvl3pPr marL="0" marR="0" lvl="2" indent="4572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3pPr>
            <a:lvl4pPr marL="0" marR="0" lvl="3" indent="6858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4pPr>
            <a:lvl5pPr marL="0" marR="0" lvl="4" indent="9144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5pPr>
            <a:lvl6pPr marL="0" marR="0" lvl="5" indent="11430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6pPr>
            <a:lvl7pPr marL="0" marR="0" lvl="6" indent="13716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7pPr>
            <a:lvl8pPr marL="0" marR="0" lvl="7" indent="16002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8pPr>
            <a:lvl9pPr marL="0" marR="0" lvl="8" indent="18288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9pPr>
          </a:lstStyle>
          <a:p>
            <a:endParaRPr/>
          </a:p>
        </p:txBody>
      </p:sp>
      <p:sp>
        <p:nvSpPr>
          <p:cNvPr id="8" name="Shape 8"/>
          <p:cNvSpPr txBox="1">
            <a:spLocks noGrp="1"/>
          </p:cNvSpPr>
          <p:nvPr>
            <p:ph type="sldNum" idx="12"/>
          </p:nvPr>
        </p:nvSpPr>
        <p:spPr>
          <a:xfrm>
            <a:off x="6324600" y="9258300"/>
            <a:ext cx="342900" cy="3683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1pPr>
            <a:lvl2pPr marL="0" marR="0" lvl="1"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2pPr>
            <a:lvl3pPr marL="0" marR="0" lvl="2"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3pPr>
            <a:lvl4pPr marL="0" marR="0" lvl="3"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4pPr>
            <a:lvl5pPr marL="0" marR="0" lvl="4"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5pPr>
            <a:lvl6pPr marL="0" marR="0" lvl="5"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6pPr>
            <a:lvl7pPr marL="0" marR="0" lvl="6"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7pPr>
            <a:lvl8pPr marL="0" marR="0" lvl="7"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8pPr>
            <a:lvl9pPr marL="0" marR="0" lvl="8"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3"/>
        <p:cNvGrpSpPr/>
        <p:nvPr/>
      </p:nvGrpSpPr>
      <p:grpSpPr>
        <a:xfrm>
          <a:off x="0" y="0"/>
          <a:ext cx="0" cy="0"/>
          <a:chOff x="0" y="0"/>
          <a:chExt cx="0" cy="0"/>
        </a:xfrm>
      </p:grpSpPr>
      <p:sp>
        <p:nvSpPr>
          <p:cNvPr id="64" name="Shape 64"/>
          <p:cNvSpPr txBox="1">
            <a:spLocks noGrp="1"/>
          </p:cNvSpPr>
          <p:nvPr>
            <p:ph type="body" idx="1"/>
          </p:nvPr>
        </p:nvSpPr>
        <p:spPr>
          <a:xfrm>
            <a:off x="1270000" y="1270000"/>
            <a:ext cx="10464900" cy="7213500"/>
          </a:xfrm>
          <a:prstGeom prst="rect">
            <a:avLst/>
          </a:prstGeom>
          <a:noFill/>
          <a:ln>
            <a:noFill/>
          </a:ln>
        </p:spPr>
        <p:txBody>
          <a:bodyPr spcFirstLastPara="1" wrap="square" lIns="91425" tIns="91425" rIns="91425" bIns="91425" anchor="ctr" anchorCtr="0"/>
          <a:lstStyle>
            <a:lvl1pPr marL="457200" marR="0" lvl="0"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1pPr>
            <a:lvl2pPr marL="914400" marR="0" lvl="1"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2pPr>
            <a:lvl3pPr marL="1371600" marR="0" lvl="2"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3pPr>
            <a:lvl4pPr marL="1828800" marR="0" lvl="3"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4pPr>
            <a:lvl5pPr marL="2286000" marR="0" lvl="4"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5pPr>
            <a:lvl6pPr marL="2743200" marR="0" lvl="5"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6pPr>
            <a:lvl7pPr marL="3200400" marR="0" lvl="6"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7pPr>
            <a:lvl8pPr marL="3657600" marR="0" lvl="7"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8pPr>
            <a:lvl9pPr marL="4114800" marR="0" lvl="8" indent="-684657" algn="l" rtl="0">
              <a:lnSpc>
                <a:spcPct val="100000"/>
              </a:lnSpc>
              <a:spcBef>
                <a:spcPts val="4800"/>
              </a:spcBef>
              <a:spcAft>
                <a:spcPts val="0"/>
              </a:spcAft>
              <a:buClr>
                <a:srgbClr val="000000"/>
              </a:buClr>
              <a:buSzPts val="7182"/>
              <a:buFont typeface="Cabin"/>
              <a:buChar char="•"/>
              <a:defRPr sz="4200" b="0" i="0" u="none" strike="noStrike" cap="none">
                <a:solidFill>
                  <a:srgbClr val="000000"/>
                </a:solidFill>
                <a:latin typeface="Cabin"/>
                <a:ea typeface="Cabin"/>
                <a:cs typeface="Cabin"/>
                <a:sym typeface="Cabin"/>
              </a:defRPr>
            </a:lvl9pPr>
          </a:lstStyle>
          <a:p>
            <a:endParaRPr/>
          </a:p>
        </p:txBody>
      </p:sp>
      <p:sp>
        <p:nvSpPr>
          <p:cNvPr id="65" name="Shape 65"/>
          <p:cNvSpPr txBox="1">
            <a:spLocks noGrp="1"/>
          </p:cNvSpPr>
          <p:nvPr>
            <p:ph type="title"/>
          </p:nvPr>
        </p:nvSpPr>
        <p:spPr>
          <a:xfrm>
            <a:off x="1270000" y="254000"/>
            <a:ext cx="10464900" cy="24384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1pPr>
            <a:lvl2pPr marL="0" marR="0" lvl="1" indent="2286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2pPr>
            <a:lvl3pPr marL="0" marR="0" lvl="2" indent="4572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3pPr>
            <a:lvl4pPr marL="0" marR="0" lvl="3" indent="6858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4pPr>
            <a:lvl5pPr marL="0" marR="0" lvl="4" indent="9144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5pPr>
            <a:lvl6pPr marL="0" marR="0" lvl="5" indent="11430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6pPr>
            <a:lvl7pPr marL="0" marR="0" lvl="6" indent="13716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7pPr>
            <a:lvl8pPr marL="0" marR="0" lvl="7" indent="16002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8pPr>
            <a:lvl9pPr marL="0" marR="0" lvl="8" indent="1828800" algn="ctr" rtl="0">
              <a:lnSpc>
                <a:spcPct val="100000"/>
              </a:lnSpc>
              <a:spcBef>
                <a:spcPts val="0"/>
              </a:spcBef>
              <a:spcAft>
                <a:spcPts val="0"/>
              </a:spcAft>
              <a:buClr>
                <a:srgbClr val="000000"/>
              </a:buClr>
              <a:buSzPts val="1400"/>
              <a:buFont typeface="Cabin"/>
              <a:buNone/>
              <a:defRPr sz="8400" b="0" i="0" u="none" strike="noStrike" cap="none">
                <a:solidFill>
                  <a:srgbClr val="000000"/>
                </a:solidFill>
                <a:latin typeface="Cabin"/>
                <a:ea typeface="Cabin"/>
                <a:cs typeface="Cabin"/>
                <a:sym typeface="Cabin"/>
              </a:defRPr>
            </a:lvl9pPr>
          </a:lstStyle>
          <a:p>
            <a:endParaRPr/>
          </a:p>
        </p:txBody>
      </p:sp>
      <p:sp>
        <p:nvSpPr>
          <p:cNvPr id="66" name="Shape 66"/>
          <p:cNvSpPr txBox="1">
            <a:spLocks noGrp="1"/>
          </p:cNvSpPr>
          <p:nvPr>
            <p:ph type="sldNum" idx="12"/>
          </p:nvPr>
        </p:nvSpPr>
        <p:spPr>
          <a:xfrm>
            <a:off x="6324600" y="9258300"/>
            <a:ext cx="342900" cy="3684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1pPr>
            <a:lvl2pPr marL="0" marR="0" lvl="1"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2pPr>
            <a:lvl3pPr marL="0" marR="0" lvl="2"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3pPr>
            <a:lvl4pPr marL="0" marR="0" lvl="3"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4pPr>
            <a:lvl5pPr marL="0" marR="0" lvl="4"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5pPr>
            <a:lvl6pPr marL="0" marR="0" lvl="5"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6pPr>
            <a:lvl7pPr marL="0" marR="0" lvl="6"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7pPr>
            <a:lvl8pPr marL="0" marR="0" lvl="7"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8pPr>
            <a:lvl9pPr marL="0" marR="0" lvl="8" indent="0" algn="ctr" rtl="0">
              <a:lnSpc>
                <a:spcPct val="100000"/>
              </a:lnSpc>
              <a:spcBef>
                <a:spcPts val="0"/>
              </a:spcBef>
              <a:spcAft>
                <a:spcPts val="0"/>
              </a:spcAft>
              <a:buClr>
                <a:srgbClr val="000000"/>
              </a:buClr>
              <a:buFont typeface="Cabin"/>
              <a:buNone/>
              <a:defRPr sz="1800" b="0" i="0" u="none" strike="noStrike" cap="none">
                <a:solidFill>
                  <a:srgbClr val="000000"/>
                </a:solidFill>
                <a:latin typeface="Cabin"/>
                <a:ea typeface="Cabin"/>
                <a:cs typeface="Cabin"/>
                <a:sym typeface="Cabin"/>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nam.edu/social-determinants-of-health-101-for-health-care"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nam.edu/social-determinants-of-health-101-for-health-care"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ctrTitle" idx="4294967295"/>
          </p:nvPr>
        </p:nvSpPr>
        <p:spPr>
          <a:xfrm>
            <a:off x="1269950" y="436250"/>
            <a:ext cx="10464900" cy="3302100"/>
          </a:xfrm>
          <a:prstGeom prst="rect">
            <a:avLst/>
          </a:prstGeom>
          <a:noFill/>
          <a:ln>
            <a:noFill/>
          </a:ln>
        </p:spPr>
        <p:txBody>
          <a:bodyPr spcFirstLastPara="1" wrap="square" lIns="50800" tIns="50800" rIns="50800" bIns="50800" anchor="b" anchorCtr="0">
            <a:noAutofit/>
          </a:bodyPr>
          <a:lstStyle/>
          <a:p>
            <a:pPr marL="0" marR="0" lvl="0" indent="0" algn="ctr" rtl="0">
              <a:lnSpc>
                <a:spcPct val="100000"/>
              </a:lnSpc>
              <a:spcBef>
                <a:spcPts val="0"/>
              </a:spcBef>
              <a:spcAft>
                <a:spcPts val="0"/>
              </a:spcAft>
              <a:buClr>
                <a:srgbClr val="A96A5D"/>
              </a:buClr>
              <a:buFont typeface="Cabin"/>
              <a:buNone/>
            </a:pPr>
            <a:endParaRPr sz="8400" b="0" i="0" u="none" strike="noStrike" cap="none">
              <a:solidFill>
                <a:srgbClr val="000000"/>
              </a:solidFill>
              <a:latin typeface="Cabin"/>
              <a:ea typeface="Cabin"/>
              <a:cs typeface="Cabin"/>
              <a:sym typeface="Cabin"/>
            </a:endParaRPr>
          </a:p>
          <a:p>
            <a:pPr marL="0" marR="0" lvl="0" indent="0" algn="l" rtl="0">
              <a:lnSpc>
                <a:spcPct val="100000"/>
              </a:lnSpc>
              <a:spcBef>
                <a:spcPts val="0"/>
              </a:spcBef>
              <a:spcAft>
                <a:spcPts val="0"/>
              </a:spcAft>
              <a:buClr>
                <a:srgbClr val="A96A5D"/>
              </a:buClr>
              <a:buFont typeface="Cabin"/>
              <a:buNone/>
            </a:pPr>
            <a:r>
              <a:rPr lang="en-US" sz="5600">
                <a:solidFill>
                  <a:srgbClr val="A96A5D"/>
                </a:solidFill>
              </a:rPr>
              <a:t>Skills for Change:</a:t>
            </a:r>
            <a:endParaRPr sz="5600">
              <a:solidFill>
                <a:srgbClr val="A96A5D"/>
              </a:solidFill>
            </a:endParaRPr>
          </a:p>
          <a:p>
            <a:pPr marL="0" marR="0" lvl="0" indent="0" algn="l" rtl="0">
              <a:lnSpc>
                <a:spcPct val="100000"/>
              </a:lnSpc>
              <a:spcBef>
                <a:spcPts val="0"/>
              </a:spcBef>
              <a:spcAft>
                <a:spcPts val="0"/>
              </a:spcAft>
              <a:buClr>
                <a:srgbClr val="A96A5D"/>
              </a:buClr>
              <a:buFont typeface="Cabin"/>
              <a:buNone/>
            </a:pPr>
            <a:r>
              <a:rPr lang="en-US" sz="5600">
                <a:solidFill>
                  <a:srgbClr val="A96A5D"/>
                </a:solidFill>
              </a:rPr>
              <a:t>Addressing Health Equity through Relational Organizing</a:t>
            </a:r>
            <a:endParaRPr sz="5600">
              <a:solidFill>
                <a:srgbClr val="A96A5D"/>
              </a:solidFill>
            </a:endParaRPr>
          </a:p>
        </p:txBody>
      </p:sp>
      <p:pic>
        <p:nvPicPr>
          <p:cNvPr id="125" name="Shape 125"/>
          <p:cNvPicPr preferRelativeResize="0"/>
          <p:nvPr/>
        </p:nvPicPr>
        <p:blipFill rotWithShape="1">
          <a:blip r:embed="rId3">
            <a:alphaModFix/>
          </a:blip>
          <a:srcRect/>
          <a:stretch/>
        </p:blipFill>
        <p:spPr>
          <a:xfrm>
            <a:off x="2851878" y="7315201"/>
            <a:ext cx="2100300" cy="1938300"/>
          </a:xfrm>
          <a:prstGeom prst="rect">
            <a:avLst/>
          </a:prstGeom>
          <a:noFill/>
          <a:ln>
            <a:noFill/>
          </a:ln>
        </p:spPr>
      </p:pic>
      <p:sp>
        <p:nvSpPr>
          <p:cNvPr id="126" name="Shape 126"/>
          <p:cNvSpPr/>
          <p:nvPr/>
        </p:nvSpPr>
        <p:spPr>
          <a:xfrm>
            <a:off x="1194650" y="4546600"/>
            <a:ext cx="10615500" cy="1663800"/>
          </a:xfrm>
          <a:prstGeom prst="rect">
            <a:avLst/>
          </a:prstGeom>
          <a:noFill/>
          <a:ln>
            <a:noFill/>
          </a:ln>
        </p:spPr>
        <p:txBody>
          <a:bodyPr spcFirstLastPara="1" wrap="square" lIns="50800" tIns="50800" rIns="50800" bIns="50800" anchor="ctr" anchorCtr="0">
            <a:noAutofit/>
          </a:bodyPr>
          <a:lstStyle/>
          <a:p>
            <a:pPr marL="0" marR="0" lvl="0" indent="0" algn="r" rtl="0">
              <a:lnSpc>
                <a:spcPct val="100000"/>
              </a:lnSpc>
              <a:spcBef>
                <a:spcPts val="0"/>
              </a:spcBef>
              <a:spcAft>
                <a:spcPts val="0"/>
              </a:spcAft>
              <a:buClr>
                <a:srgbClr val="000000"/>
              </a:buClr>
              <a:buFont typeface="Cabin"/>
              <a:buNone/>
            </a:pPr>
            <a:r>
              <a:rPr lang="en-US" sz="2200">
                <a:latin typeface="Cabin"/>
                <a:ea typeface="Cabin"/>
                <a:cs typeface="Cabin"/>
                <a:sym typeface="Cabin"/>
              </a:rPr>
              <a:t>Nathan Kittle MD</a:t>
            </a:r>
            <a:endParaRPr sz="2200">
              <a:latin typeface="Cabin"/>
              <a:ea typeface="Cabin"/>
              <a:cs typeface="Cabin"/>
              <a:sym typeface="Cabin"/>
            </a:endParaRPr>
          </a:p>
          <a:p>
            <a:pPr marL="0" marR="0" lvl="0" indent="0" algn="r" rtl="0">
              <a:lnSpc>
                <a:spcPct val="100000"/>
              </a:lnSpc>
              <a:spcBef>
                <a:spcPts val="0"/>
              </a:spcBef>
              <a:spcAft>
                <a:spcPts val="0"/>
              </a:spcAft>
              <a:buClr>
                <a:srgbClr val="000000"/>
              </a:buClr>
              <a:buFont typeface="Cabin"/>
              <a:buNone/>
            </a:pPr>
            <a:r>
              <a:rPr lang="en-US" sz="2200">
                <a:solidFill>
                  <a:schemeClr val="dk1"/>
                </a:solidFill>
                <a:latin typeface="Cabin"/>
                <a:ea typeface="Cabin"/>
                <a:cs typeface="Cabin"/>
                <a:sym typeface="Cabin"/>
              </a:rPr>
              <a:t>TWC - Healthpoint Family Medicine Residency</a:t>
            </a:r>
            <a:endParaRPr sz="2200">
              <a:solidFill>
                <a:schemeClr val="dk1"/>
              </a:solidFill>
              <a:latin typeface="Cabin"/>
              <a:ea typeface="Cabin"/>
              <a:cs typeface="Cabin"/>
              <a:sym typeface="Cabin"/>
            </a:endParaRPr>
          </a:p>
          <a:p>
            <a:pPr marL="0" marR="0" lvl="0" indent="0" algn="r" rtl="0">
              <a:lnSpc>
                <a:spcPct val="100000"/>
              </a:lnSpc>
              <a:spcBef>
                <a:spcPts val="0"/>
              </a:spcBef>
              <a:spcAft>
                <a:spcPts val="0"/>
              </a:spcAft>
              <a:buClr>
                <a:srgbClr val="000000"/>
              </a:buClr>
              <a:buFont typeface="Cabin"/>
              <a:buNone/>
            </a:pPr>
            <a:endParaRPr sz="2200">
              <a:latin typeface="Cabin"/>
              <a:ea typeface="Cabin"/>
              <a:cs typeface="Cabin"/>
              <a:sym typeface="Cabin"/>
            </a:endParaRPr>
          </a:p>
          <a:p>
            <a:pPr marL="0" marR="0" lvl="0" indent="0" algn="r" rtl="0">
              <a:lnSpc>
                <a:spcPct val="100000"/>
              </a:lnSpc>
              <a:spcBef>
                <a:spcPts val="0"/>
              </a:spcBef>
              <a:spcAft>
                <a:spcPts val="0"/>
              </a:spcAft>
              <a:buClr>
                <a:srgbClr val="000000"/>
              </a:buClr>
              <a:buFont typeface="Cabin"/>
              <a:buNone/>
            </a:pPr>
            <a:r>
              <a:rPr lang="en-US" sz="2200">
                <a:latin typeface="Cabin"/>
                <a:ea typeface="Cabin"/>
                <a:cs typeface="Cabin"/>
                <a:sym typeface="Cabin"/>
              </a:rPr>
              <a:t>Luis Manriquez MD</a:t>
            </a:r>
            <a:endParaRPr sz="2200">
              <a:latin typeface="Cabin"/>
              <a:ea typeface="Cabin"/>
              <a:cs typeface="Cabin"/>
              <a:sym typeface="Cabin"/>
            </a:endParaRPr>
          </a:p>
          <a:p>
            <a:pPr marL="0" lvl="0" indent="0" algn="r" rtl="0">
              <a:spcBef>
                <a:spcPts val="0"/>
              </a:spcBef>
              <a:spcAft>
                <a:spcPts val="0"/>
              </a:spcAft>
              <a:buClr>
                <a:schemeClr val="dk1"/>
              </a:buClr>
              <a:buFont typeface="Cabin"/>
              <a:buNone/>
            </a:pPr>
            <a:r>
              <a:rPr lang="en-US" sz="2200">
                <a:solidFill>
                  <a:schemeClr val="dk1"/>
                </a:solidFill>
                <a:latin typeface="Cabin"/>
                <a:ea typeface="Cabin"/>
                <a:cs typeface="Cabin"/>
                <a:sym typeface="Cabin"/>
              </a:rPr>
              <a:t>IAF-NW Health Equity Organizing co-director</a:t>
            </a:r>
            <a:endParaRPr sz="2200">
              <a:solidFill>
                <a:schemeClr val="dk1"/>
              </a:solidFill>
              <a:latin typeface="Cabin"/>
              <a:ea typeface="Cabin"/>
              <a:cs typeface="Cabin"/>
              <a:sym typeface="Cabin"/>
            </a:endParaRPr>
          </a:p>
          <a:p>
            <a:pPr marL="0" marR="0" lvl="0" indent="0" algn="r" rtl="0">
              <a:lnSpc>
                <a:spcPct val="100000"/>
              </a:lnSpc>
              <a:spcBef>
                <a:spcPts val="0"/>
              </a:spcBef>
              <a:spcAft>
                <a:spcPts val="0"/>
              </a:spcAft>
              <a:buClr>
                <a:srgbClr val="000000"/>
              </a:buClr>
              <a:buFont typeface="Cabin"/>
              <a:buNone/>
            </a:pPr>
            <a:r>
              <a:rPr lang="en-US" sz="2200">
                <a:solidFill>
                  <a:schemeClr val="dk1"/>
                </a:solidFill>
                <a:latin typeface="Cabin"/>
                <a:ea typeface="Cabin"/>
                <a:cs typeface="Cabin"/>
                <a:sym typeface="Cabin"/>
              </a:rPr>
              <a:t>WSU Elson S Floyd College of Medicine</a:t>
            </a:r>
            <a:endParaRPr sz="2200">
              <a:solidFill>
                <a:schemeClr val="dk1"/>
              </a:solidFill>
              <a:latin typeface="Cabin"/>
              <a:ea typeface="Cabin"/>
              <a:cs typeface="Cabin"/>
              <a:sym typeface="Cabin"/>
            </a:endParaRPr>
          </a:p>
          <a:p>
            <a:pPr marL="0" marR="0" lvl="0" indent="0" algn="r" rtl="0">
              <a:lnSpc>
                <a:spcPct val="100000"/>
              </a:lnSpc>
              <a:spcBef>
                <a:spcPts val="0"/>
              </a:spcBef>
              <a:spcAft>
                <a:spcPts val="0"/>
              </a:spcAft>
              <a:buClr>
                <a:srgbClr val="000000"/>
              </a:buClr>
              <a:buFont typeface="Cabin"/>
              <a:buNone/>
            </a:pPr>
            <a:endParaRPr sz="2200">
              <a:latin typeface="Cabin"/>
              <a:ea typeface="Cabin"/>
              <a:cs typeface="Cabin"/>
              <a:sym typeface="Cabin"/>
            </a:endParaRPr>
          </a:p>
          <a:p>
            <a:pPr marL="0" marR="0" lvl="0" indent="0" algn="r" rtl="0">
              <a:lnSpc>
                <a:spcPct val="100000"/>
              </a:lnSpc>
              <a:spcBef>
                <a:spcPts val="0"/>
              </a:spcBef>
              <a:spcAft>
                <a:spcPts val="0"/>
              </a:spcAft>
              <a:buClr>
                <a:srgbClr val="000000"/>
              </a:buClr>
              <a:buFont typeface="Cabin"/>
              <a:buNone/>
            </a:pPr>
            <a:r>
              <a:rPr lang="en-US" sz="2200">
                <a:latin typeface="Cabin"/>
                <a:ea typeface="Cabin"/>
                <a:cs typeface="Cabin"/>
                <a:sym typeface="Cabin"/>
              </a:rPr>
              <a:t>Brian Park MD MPH</a:t>
            </a:r>
            <a:endParaRPr sz="2200"/>
          </a:p>
          <a:p>
            <a:pPr marL="0" marR="0" lvl="0" indent="0" algn="r" rtl="0">
              <a:lnSpc>
                <a:spcPct val="100000"/>
              </a:lnSpc>
              <a:spcBef>
                <a:spcPts val="0"/>
              </a:spcBef>
              <a:spcAft>
                <a:spcPts val="0"/>
              </a:spcAft>
              <a:buClr>
                <a:srgbClr val="000000"/>
              </a:buClr>
              <a:buFont typeface="Cabin"/>
              <a:buNone/>
            </a:pPr>
            <a:r>
              <a:rPr lang="en-US" sz="2200">
                <a:latin typeface="Cabin"/>
                <a:ea typeface="Cabin"/>
                <a:cs typeface="Cabin"/>
                <a:sym typeface="Cabin"/>
              </a:rPr>
              <a:t>Oregon Health &amp; Science University - Depts of Family &amp; Preventive Med</a:t>
            </a:r>
            <a:endParaRPr sz="2200">
              <a:latin typeface="Cabin"/>
              <a:ea typeface="Cabin"/>
              <a:cs typeface="Cabin"/>
              <a:sym typeface="Cabin"/>
            </a:endParaRPr>
          </a:p>
        </p:txBody>
      </p:sp>
      <p:pic>
        <p:nvPicPr>
          <p:cNvPr id="127" name="Shape 127"/>
          <p:cNvPicPr preferRelativeResize="0"/>
          <p:nvPr/>
        </p:nvPicPr>
        <p:blipFill rotWithShape="1">
          <a:blip r:embed="rId4">
            <a:alphaModFix/>
          </a:blip>
          <a:srcRect/>
          <a:stretch/>
        </p:blipFill>
        <p:spPr>
          <a:xfrm>
            <a:off x="7602083" y="7315199"/>
            <a:ext cx="1848300" cy="1740000"/>
          </a:xfrm>
          <a:prstGeom prst="rect">
            <a:avLst/>
          </a:prstGeom>
          <a:noFill/>
          <a:ln>
            <a:noFill/>
          </a:ln>
        </p:spPr>
      </p:pic>
      <p:pic>
        <p:nvPicPr>
          <p:cNvPr id="128" name="Shape 128"/>
          <p:cNvPicPr preferRelativeResize="0"/>
          <p:nvPr/>
        </p:nvPicPr>
        <p:blipFill rotWithShape="1">
          <a:blip r:embed="rId5">
            <a:alphaModFix/>
          </a:blip>
          <a:srcRect l="30001" r="29630"/>
          <a:stretch/>
        </p:blipFill>
        <p:spPr>
          <a:xfrm>
            <a:off x="897727" y="7260287"/>
            <a:ext cx="1587223" cy="2048125"/>
          </a:xfrm>
          <a:prstGeom prst="rect">
            <a:avLst/>
          </a:prstGeom>
          <a:noFill/>
          <a:ln>
            <a:noFill/>
          </a:ln>
        </p:spPr>
      </p:pic>
      <p:pic>
        <p:nvPicPr>
          <p:cNvPr id="129" name="Shape 129"/>
          <p:cNvPicPr preferRelativeResize="0"/>
          <p:nvPr/>
        </p:nvPicPr>
        <p:blipFill rotWithShape="1">
          <a:blip r:embed="rId6">
            <a:alphaModFix/>
          </a:blip>
          <a:srcRect l="8985" r="12193"/>
          <a:stretch/>
        </p:blipFill>
        <p:spPr>
          <a:xfrm>
            <a:off x="5180775" y="6952050"/>
            <a:ext cx="2100300" cy="2664600"/>
          </a:xfrm>
          <a:prstGeom prst="rect">
            <a:avLst/>
          </a:prstGeom>
          <a:noFill/>
          <a:ln>
            <a:noFill/>
          </a:ln>
        </p:spPr>
      </p:pic>
      <p:pic>
        <p:nvPicPr>
          <p:cNvPr id="130" name="Shape 130"/>
          <p:cNvPicPr preferRelativeResize="0"/>
          <p:nvPr/>
        </p:nvPicPr>
        <p:blipFill>
          <a:blip r:embed="rId7">
            <a:alphaModFix/>
          </a:blip>
          <a:stretch>
            <a:fillRect/>
          </a:stretch>
        </p:blipFill>
        <p:spPr>
          <a:xfrm>
            <a:off x="10097450" y="7324020"/>
            <a:ext cx="2100300" cy="174553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p:nvPr/>
        </p:nvSpPr>
        <p:spPr>
          <a:xfrm>
            <a:off x="-787400" y="1663700"/>
            <a:ext cx="14579600" cy="381000"/>
          </a:xfrm>
          <a:prstGeom prst="rect">
            <a:avLst/>
          </a:prstGeom>
          <a:solidFill>
            <a:srgbClr val="6DA8D2"/>
          </a:solidFill>
          <a:ln w="25400" cap="flat" cmpd="sng">
            <a:solidFill>
              <a:srgbClr val="000000"/>
            </a:solidFill>
            <a:prstDash val="solid"/>
            <a:miter lim="8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9A244F"/>
              </a:buClr>
              <a:buFont typeface="Cabin"/>
              <a:buNone/>
            </a:pPr>
            <a:endParaRPr sz="4200" b="0" i="0" u="none" strike="noStrike" cap="none">
              <a:solidFill>
                <a:srgbClr val="000000"/>
              </a:solidFill>
              <a:latin typeface="Cabin"/>
              <a:ea typeface="Cabin"/>
              <a:cs typeface="Cabin"/>
              <a:sym typeface="Cabin"/>
            </a:endParaRPr>
          </a:p>
        </p:txBody>
      </p:sp>
      <p:cxnSp>
        <p:nvCxnSpPr>
          <p:cNvPr id="234" name="Shape 234"/>
          <p:cNvCxnSpPr/>
          <p:nvPr/>
        </p:nvCxnSpPr>
        <p:spPr>
          <a:xfrm rot="10800000" flipH="1">
            <a:off x="-86470" y="2157565"/>
            <a:ext cx="13285508" cy="9621"/>
          </a:xfrm>
          <a:prstGeom prst="straightConnector1">
            <a:avLst/>
          </a:prstGeom>
          <a:noFill/>
          <a:ln w="38100" cap="flat" cmpd="sng">
            <a:solidFill>
              <a:srgbClr val="71A7D6"/>
            </a:solidFill>
            <a:prstDash val="solid"/>
            <a:miter lim="8000"/>
            <a:headEnd type="none" w="sm" len="sm"/>
            <a:tailEnd type="none" w="sm" len="sm"/>
          </a:ln>
        </p:spPr>
      </p:cxnSp>
      <p:sp>
        <p:nvSpPr>
          <p:cNvPr id="235" name="Shape 235"/>
          <p:cNvSpPr/>
          <p:nvPr/>
        </p:nvSpPr>
        <p:spPr>
          <a:xfrm>
            <a:off x="242422" y="514767"/>
            <a:ext cx="7263278" cy="964367"/>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AD6961"/>
              </a:buClr>
              <a:buFont typeface="Cabin"/>
              <a:buNone/>
            </a:pPr>
            <a:r>
              <a:rPr lang="en-US" sz="5600" b="0" i="0" u="none" strike="noStrike" cap="none">
                <a:solidFill>
                  <a:srgbClr val="AD6961"/>
                </a:solidFill>
                <a:latin typeface="Cabin"/>
                <a:ea typeface="Cabin"/>
                <a:cs typeface="Cabin"/>
                <a:sym typeface="Cabin"/>
              </a:rPr>
              <a:t>The Organizing Cycle</a:t>
            </a:r>
            <a:endParaRPr/>
          </a:p>
        </p:txBody>
      </p:sp>
      <p:pic>
        <p:nvPicPr>
          <p:cNvPr id="236" name="Shape 236"/>
          <p:cNvPicPr preferRelativeResize="0"/>
          <p:nvPr/>
        </p:nvPicPr>
        <p:blipFill rotWithShape="1">
          <a:blip r:embed="rId3">
            <a:alphaModFix/>
          </a:blip>
          <a:srcRect/>
          <a:stretch/>
        </p:blipFill>
        <p:spPr>
          <a:xfrm>
            <a:off x="2946400" y="2603500"/>
            <a:ext cx="7099300" cy="6959600"/>
          </a:xfrm>
          <a:prstGeom prst="rect">
            <a:avLst/>
          </a:prstGeom>
          <a:noFill/>
          <a:ln>
            <a:noFill/>
          </a:ln>
        </p:spPr>
      </p:pic>
      <p:sp>
        <p:nvSpPr>
          <p:cNvPr id="237" name="Shape 237"/>
          <p:cNvSpPr/>
          <p:nvPr/>
        </p:nvSpPr>
        <p:spPr>
          <a:xfrm>
            <a:off x="-787400" y="1663700"/>
            <a:ext cx="14579600" cy="381000"/>
          </a:xfrm>
          <a:prstGeom prst="rect">
            <a:avLst/>
          </a:prstGeom>
          <a:solidFill>
            <a:srgbClr val="2B763A"/>
          </a:solidFill>
          <a:ln w="25400" cap="flat" cmpd="sng">
            <a:solidFill>
              <a:srgbClr val="000000"/>
            </a:solidFill>
            <a:prstDash val="solid"/>
            <a:miter lim="8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9A244F"/>
              </a:buClr>
              <a:buFont typeface="Cabin"/>
              <a:buNone/>
            </a:pPr>
            <a:endParaRPr sz="4200" b="0" i="0" u="none" strike="noStrike" cap="none">
              <a:solidFill>
                <a:srgbClr val="000000"/>
              </a:solidFill>
              <a:latin typeface="Cabin"/>
              <a:ea typeface="Cabin"/>
              <a:cs typeface="Cabin"/>
              <a:sym typeface="Cabin"/>
            </a:endParaRPr>
          </a:p>
        </p:txBody>
      </p:sp>
      <p:cxnSp>
        <p:nvCxnSpPr>
          <p:cNvPr id="238" name="Shape 238"/>
          <p:cNvCxnSpPr/>
          <p:nvPr/>
        </p:nvCxnSpPr>
        <p:spPr>
          <a:xfrm rot="10800000" flipH="1">
            <a:off x="-99170" y="2160736"/>
            <a:ext cx="13033972" cy="6450"/>
          </a:xfrm>
          <a:prstGeom prst="straightConnector1">
            <a:avLst/>
          </a:prstGeom>
          <a:noFill/>
          <a:ln w="38100" cap="flat" cmpd="sng">
            <a:solidFill>
              <a:srgbClr val="2B763A"/>
            </a:solidFill>
            <a:prstDash val="solid"/>
            <a:miter lim="8000"/>
            <a:headEnd type="none" w="sm" len="sm"/>
            <a:tailEnd type="none" w="sm" len="sm"/>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Shape 243"/>
          <p:cNvSpPr/>
          <p:nvPr/>
        </p:nvSpPr>
        <p:spPr>
          <a:xfrm>
            <a:off x="-787400" y="1663700"/>
            <a:ext cx="14579600" cy="381000"/>
          </a:xfrm>
          <a:prstGeom prst="rect">
            <a:avLst/>
          </a:prstGeom>
          <a:solidFill>
            <a:srgbClr val="6DA8D2"/>
          </a:solidFill>
          <a:ln w="25400" cap="flat" cmpd="sng">
            <a:solidFill>
              <a:srgbClr val="000000"/>
            </a:solidFill>
            <a:prstDash val="solid"/>
            <a:miter lim="8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9A244F"/>
              </a:buClr>
              <a:buFont typeface="Cabin"/>
              <a:buNone/>
            </a:pPr>
            <a:endParaRPr sz="4200" b="0" i="0" u="none" strike="noStrike" cap="none">
              <a:solidFill>
                <a:srgbClr val="000000"/>
              </a:solidFill>
              <a:latin typeface="Cabin"/>
              <a:ea typeface="Cabin"/>
              <a:cs typeface="Cabin"/>
              <a:sym typeface="Cabin"/>
            </a:endParaRPr>
          </a:p>
        </p:txBody>
      </p:sp>
      <p:cxnSp>
        <p:nvCxnSpPr>
          <p:cNvPr id="244" name="Shape 244"/>
          <p:cNvCxnSpPr/>
          <p:nvPr/>
        </p:nvCxnSpPr>
        <p:spPr>
          <a:xfrm rot="10800000" flipH="1">
            <a:off x="-86470" y="2157565"/>
            <a:ext cx="13285508" cy="9621"/>
          </a:xfrm>
          <a:prstGeom prst="straightConnector1">
            <a:avLst/>
          </a:prstGeom>
          <a:noFill/>
          <a:ln w="38100" cap="flat" cmpd="sng">
            <a:solidFill>
              <a:srgbClr val="71A7D6"/>
            </a:solidFill>
            <a:prstDash val="solid"/>
            <a:miter lim="8000"/>
            <a:headEnd type="none" w="sm" len="sm"/>
            <a:tailEnd type="none" w="sm" len="sm"/>
          </a:ln>
        </p:spPr>
      </p:cxnSp>
      <p:sp>
        <p:nvSpPr>
          <p:cNvPr id="245" name="Shape 245"/>
          <p:cNvSpPr/>
          <p:nvPr/>
        </p:nvSpPr>
        <p:spPr>
          <a:xfrm>
            <a:off x="416483" y="2463800"/>
            <a:ext cx="11620426" cy="2705100"/>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Font typeface="Cabin"/>
              <a:buNone/>
            </a:pPr>
            <a:r>
              <a:rPr lang="en-US" sz="3600" b="0" i="0" u="none" strike="noStrike" cap="none">
                <a:solidFill>
                  <a:srgbClr val="000000"/>
                </a:solidFill>
                <a:latin typeface="Cabin"/>
                <a:ea typeface="Cabin"/>
                <a:cs typeface="Cabin"/>
                <a:sym typeface="Cabin"/>
              </a:rPr>
              <a:t>“Our concept of health is to make social change, to build the </a:t>
            </a:r>
            <a:endParaRPr/>
          </a:p>
          <a:p>
            <a:pPr marL="0" marR="0" lvl="0" indent="0" algn="l" rtl="0">
              <a:lnSpc>
                <a:spcPct val="100000"/>
              </a:lnSpc>
              <a:spcBef>
                <a:spcPts val="0"/>
              </a:spcBef>
              <a:spcAft>
                <a:spcPts val="0"/>
              </a:spcAft>
              <a:buClr>
                <a:srgbClr val="000000"/>
              </a:buClr>
              <a:buFont typeface="Cabin"/>
              <a:buNone/>
            </a:pPr>
            <a:r>
              <a:rPr lang="en-US" sz="3600" b="0" i="0" u="none" strike="noStrike" cap="none">
                <a:solidFill>
                  <a:srgbClr val="000000"/>
                </a:solidFill>
                <a:latin typeface="Cabin"/>
                <a:ea typeface="Cabin"/>
                <a:cs typeface="Cabin"/>
                <a:sym typeface="Cabin"/>
              </a:rPr>
              <a:t>institutions that make social change, and to keep it going. </a:t>
            </a:r>
            <a:endParaRPr/>
          </a:p>
          <a:p>
            <a:pPr marL="0" marR="0" lvl="0" indent="0" algn="l" rtl="0">
              <a:lnSpc>
                <a:spcPct val="100000"/>
              </a:lnSpc>
              <a:spcBef>
                <a:spcPts val="0"/>
              </a:spcBef>
              <a:spcAft>
                <a:spcPts val="0"/>
              </a:spcAft>
              <a:buClr>
                <a:srgbClr val="000000"/>
              </a:buClr>
              <a:buFont typeface="Cabin"/>
              <a:buNone/>
            </a:pPr>
            <a:endParaRPr sz="4200" b="0" i="0" u="none" strike="noStrike" cap="none">
              <a:solidFill>
                <a:srgbClr val="000000"/>
              </a:solidFill>
              <a:latin typeface="Cabin"/>
              <a:ea typeface="Cabin"/>
              <a:cs typeface="Cabin"/>
              <a:sym typeface="Cabin"/>
            </a:endParaRPr>
          </a:p>
          <a:p>
            <a:pPr marL="0" marR="0" lvl="0" indent="0" algn="l" rtl="0">
              <a:lnSpc>
                <a:spcPct val="100000"/>
              </a:lnSpc>
              <a:spcBef>
                <a:spcPts val="0"/>
              </a:spcBef>
              <a:spcAft>
                <a:spcPts val="0"/>
              </a:spcAft>
              <a:buClr>
                <a:srgbClr val="000000"/>
              </a:buClr>
              <a:buFont typeface="Cabin"/>
              <a:buNone/>
            </a:pPr>
            <a:r>
              <a:rPr lang="en-US" sz="3600" b="0" i="0" u="none" strike="noStrike" cap="none">
                <a:solidFill>
                  <a:srgbClr val="000000"/>
                </a:solidFill>
                <a:latin typeface="Cabin"/>
                <a:ea typeface="Cabin"/>
                <a:cs typeface="Cabin"/>
                <a:sym typeface="Cabin"/>
              </a:rPr>
              <a:t>We call it Community Health Action”</a:t>
            </a:r>
            <a:endParaRPr/>
          </a:p>
          <a:p>
            <a:pPr marL="0" marR="0" lvl="8" indent="2743200" algn="l" rtl="0">
              <a:lnSpc>
                <a:spcPct val="100000"/>
              </a:lnSpc>
              <a:spcBef>
                <a:spcPts val="0"/>
              </a:spcBef>
              <a:spcAft>
                <a:spcPts val="0"/>
              </a:spcAft>
              <a:buClr>
                <a:srgbClr val="000000"/>
              </a:buClr>
              <a:buFont typeface="Cabin"/>
              <a:buNone/>
            </a:pPr>
            <a:r>
              <a:rPr lang="en-US" sz="3600" b="0" i="0" u="none" strike="noStrike" cap="none">
                <a:solidFill>
                  <a:srgbClr val="000000"/>
                </a:solidFill>
                <a:latin typeface="Cabin"/>
                <a:ea typeface="Cabin"/>
                <a:cs typeface="Cabin"/>
                <a:sym typeface="Cabin"/>
              </a:rPr>
              <a:t>                     -H Jack Geiger, MD</a:t>
            </a:r>
            <a:endParaRPr/>
          </a:p>
        </p:txBody>
      </p:sp>
      <p:sp>
        <p:nvSpPr>
          <p:cNvPr id="246" name="Shape 246"/>
          <p:cNvSpPr/>
          <p:nvPr/>
        </p:nvSpPr>
        <p:spPr>
          <a:xfrm>
            <a:off x="242422" y="539750"/>
            <a:ext cx="8585201" cy="914400"/>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AD6961"/>
              </a:buClr>
              <a:buFont typeface="Cabin"/>
              <a:buNone/>
            </a:pPr>
            <a:r>
              <a:rPr lang="en-US" sz="5600" b="0" i="0" u="none" strike="noStrike" cap="none">
                <a:solidFill>
                  <a:srgbClr val="AD6961"/>
                </a:solidFill>
                <a:latin typeface="Cabin"/>
                <a:ea typeface="Cabin"/>
                <a:cs typeface="Cabin"/>
                <a:sym typeface="Cabin"/>
              </a:rPr>
              <a:t>Back to the Future</a:t>
            </a:r>
            <a:endParaRPr/>
          </a:p>
        </p:txBody>
      </p:sp>
      <p:pic>
        <p:nvPicPr>
          <p:cNvPr id="247" name="Shape 247"/>
          <p:cNvPicPr preferRelativeResize="0"/>
          <p:nvPr/>
        </p:nvPicPr>
        <p:blipFill rotWithShape="1">
          <a:blip r:embed="rId3">
            <a:alphaModFix/>
          </a:blip>
          <a:srcRect/>
          <a:stretch/>
        </p:blipFill>
        <p:spPr>
          <a:xfrm>
            <a:off x="2921000" y="5250208"/>
            <a:ext cx="6502401" cy="4320484"/>
          </a:xfrm>
          <a:prstGeom prst="rect">
            <a:avLst/>
          </a:prstGeom>
          <a:noFill/>
          <a:ln>
            <a:noFill/>
          </a:ln>
        </p:spPr>
      </p:pic>
      <p:sp>
        <p:nvSpPr>
          <p:cNvPr id="248" name="Shape 248"/>
          <p:cNvSpPr/>
          <p:nvPr/>
        </p:nvSpPr>
        <p:spPr>
          <a:xfrm>
            <a:off x="-787400" y="1663700"/>
            <a:ext cx="14579600" cy="381000"/>
          </a:xfrm>
          <a:prstGeom prst="rect">
            <a:avLst/>
          </a:prstGeom>
          <a:solidFill>
            <a:srgbClr val="2B763A"/>
          </a:solidFill>
          <a:ln w="25400" cap="flat" cmpd="sng">
            <a:solidFill>
              <a:srgbClr val="000000"/>
            </a:solidFill>
            <a:prstDash val="solid"/>
            <a:miter lim="8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9A244F"/>
              </a:buClr>
              <a:buFont typeface="Cabin"/>
              <a:buNone/>
            </a:pPr>
            <a:endParaRPr sz="4200" b="0" i="0" u="none" strike="noStrike" cap="none">
              <a:solidFill>
                <a:srgbClr val="000000"/>
              </a:solidFill>
              <a:latin typeface="Cabin"/>
              <a:ea typeface="Cabin"/>
              <a:cs typeface="Cabin"/>
              <a:sym typeface="Cabin"/>
            </a:endParaRPr>
          </a:p>
        </p:txBody>
      </p:sp>
      <p:cxnSp>
        <p:nvCxnSpPr>
          <p:cNvPr id="249" name="Shape 249"/>
          <p:cNvCxnSpPr/>
          <p:nvPr/>
        </p:nvCxnSpPr>
        <p:spPr>
          <a:xfrm rot="10800000" flipH="1">
            <a:off x="-99170" y="2160736"/>
            <a:ext cx="13033972" cy="6450"/>
          </a:xfrm>
          <a:prstGeom prst="straightConnector1">
            <a:avLst/>
          </a:prstGeom>
          <a:noFill/>
          <a:ln w="38100" cap="flat" cmpd="sng">
            <a:solidFill>
              <a:srgbClr val="2B763A"/>
            </a:solidFill>
            <a:prstDash val="solid"/>
            <a:miter lim="8000"/>
            <a:headEnd type="none" w="sm" len="sm"/>
            <a:tailEnd type="none" w="sm" len="sm"/>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Shape 254"/>
          <p:cNvPicPr preferRelativeResize="0"/>
          <p:nvPr/>
        </p:nvPicPr>
        <p:blipFill rotWithShape="1">
          <a:blip r:embed="rId3">
            <a:alphaModFix/>
          </a:blip>
          <a:srcRect/>
          <a:stretch/>
        </p:blipFill>
        <p:spPr>
          <a:xfrm>
            <a:off x="0" y="0"/>
            <a:ext cx="13004700" cy="97536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Shape 259"/>
          <p:cNvSpPr/>
          <p:nvPr/>
        </p:nvSpPr>
        <p:spPr>
          <a:xfrm>
            <a:off x="-787400" y="1663700"/>
            <a:ext cx="14579700" cy="381000"/>
          </a:xfrm>
          <a:prstGeom prst="rect">
            <a:avLst/>
          </a:prstGeom>
          <a:solidFill>
            <a:srgbClr val="6DA8D2"/>
          </a:solidFill>
          <a:ln w="25400" cap="flat" cmpd="sng">
            <a:solidFill>
              <a:srgbClr val="000000"/>
            </a:solidFill>
            <a:prstDash val="solid"/>
            <a:miter lim="8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9A244F"/>
              </a:buClr>
              <a:buFont typeface="Cabin"/>
              <a:buNone/>
            </a:pPr>
            <a:endParaRPr sz="4200" b="0" i="0" u="none" strike="noStrike" cap="none">
              <a:solidFill>
                <a:srgbClr val="000000"/>
              </a:solidFill>
              <a:latin typeface="Cabin"/>
              <a:ea typeface="Cabin"/>
              <a:cs typeface="Cabin"/>
              <a:sym typeface="Cabin"/>
            </a:endParaRPr>
          </a:p>
        </p:txBody>
      </p:sp>
      <p:cxnSp>
        <p:nvCxnSpPr>
          <p:cNvPr id="260" name="Shape 260"/>
          <p:cNvCxnSpPr/>
          <p:nvPr/>
        </p:nvCxnSpPr>
        <p:spPr>
          <a:xfrm rot="10800000" flipH="1">
            <a:off x="-86470" y="2157586"/>
            <a:ext cx="13285500" cy="9600"/>
          </a:xfrm>
          <a:prstGeom prst="straightConnector1">
            <a:avLst/>
          </a:prstGeom>
          <a:noFill/>
          <a:ln w="38100" cap="flat" cmpd="sng">
            <a:solidFill>
              <a:srgbClr val="71A7D6"/>
            </a:solidFill>
            <a:prstDash val="solid"/>
            <a:miter lim="8000"/>
            <a:headEnd type="none" w="sm" len="sm"/>
            <a:tailEnd type="none" w="sm" len="sm"/>
          </a:ln>
        </p:spPr>
      </p:cxnSp>
      <p:sp>
        <p:nvSpPr>
          <p:cNvPr id="261" name="Shape 261"/>
          <p:cNvSpPr/>
          <p:nvPr/>
        </p:nvSpPr>
        <p:spPr>
          <a:xfrm>
            <a:off x="391075" y="2816875"/>
            <a:ext cx="8148300" cy="5624400"/>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None/>
            </a:pPr>
            <a:r>
              <a:rPr lang="en-US" sz="3600">
                <a:latin typeface="Cabin"/>
                <a:ea typeface="Cabin"/>
                <a:cs typeface="Cabin"/>
                <a:sym typeface="Cabin"/>
              </a:rPr>
              <a:t>Interprofessional education</a:t>
            </a:r>
            <a:endParaRPr sz="3600">
              <a:latin typeface="Cabin"/>
              <a:ea typeface="Cabin"/>
              <a:cs typeface="Cabin"/>
              <a:sym typeface="Cabin"/>
            </a:endParaRPr>
          </a:p>
          <a:p>
            <a:pPr marL="457200" marR="0" lvl="0" indent="-457200" algn="l" rtl="0">
              <a:lnSpc>
                <a:spcPct val="100000"/>
              </a:lnSpc>
              <a:spcBef>
                <a:spcPts val="0"/>
              </a:spcBef>
              <a:spcAft>
                <a:spcPts val="0"/>
              </a:spcAft>
              <a:buSzPts val="3600"/>
              <a:buFont typeface="Cabin"/>
              <a:buChar char="-"/>
            </a:pPr>
            <a:r>
              <a:rPr lang="en-US" sz="3600">
                <a:latin typeface="Cabin"/>
                <a:ea typeface="Cabin"/>
                <a:cs typeface="Cabin"/>
                <a:sym typeface="Cabin"/>
              </a:rPr>
              <a:t>Health Equity Circle</a:t>
            </a:r>
            <a:endParaRPr sz="3600">
              <a:latin typeface="Cabin"/>
              <a:ea typeface="Cabin"/>
              <a:cs typeface="Cabin"/>
              <a:sym typeface="Cabin"/>
            </a:endParaRPr>
          </a:p>
          <a:p>
            <a:pPr marL="0" marR="0" lvl="0" indent="0" algn="l" rtl="0">
              <a:lnSpc>
                <a:spcPct val="100000"/>
              </a:lnSpc>
              <a:spcBef>
                <a:spcPts val="0"/>
              </a:spcBef>
              <a:spcAft>
                <a:spcPts val="0"/>
              </a:spcAft>
              <a:buNone/>
            </a:pPr>
            <a:endParaRPr sz="3600">
              <a:latin typeface="Cabin"/>
              <a:ea typeface="Cabin"/>
              <a:cs typeface="Cabin"/>
              <a:sym typeface="Cabin"/>
            </a:endParaRPr>
          </a:p>
          <a:p>
            <a:pPr marL="0" marR="0" lvl="0" indent="0" algn="l" rtl="0">
              <a:lnSpc>
                <a:spcPct val="100000"/>
              </a:lnSpc>
              <a:spcBef>
                <a:spcPts val="0"/>
              </a:spcBef>
              <a:spcAft>
                <a:spcPts val="0"/>
              </a:spcAft>
              <a:buClr>
                <a:srgbClr val="000000"/>
              </a:buClr>
              <a:buFont typeface="Cabin"/>
              <a:buNone/>
            </a:pPr>
            <a:r>
              <a:rPr lang="en-US" sz="3600">
                <a:latin typeface="Cabin"/>
                <a:ea typeface="Cabin"/>
                <a:cs typeface="Cabin"/>
                <a:sym typeface="Cabin"/>
              </a:rPr>
              <a:t>Residency Training</a:t>
            </a:r>
            <a:endParaRPr sz="3600">
              <a:latin typeface="Cabin"/>
              <a:ea typeface="Cabin"/>
              <a:cs typeface="Cabin"/>
              <a:sym typeface="Cabin"/>
            </a:endParaRPr>
          </a:p>
          <a:p>
            <a:pPr marL="0" marR="0" lvl="0" indent="0" algn="l" rtl="0">
              <a:lnSpc>
                <a:spcPct val="100000"/>
              </a:lnSpc>
              <a:spcBef>
                <a:spcPts val="0"/>
              </a:spcBef>
              <a:spcAft>
                <a:spcPts val="0"/>
              </a:spcAft>
              <a:buClr>
                <a:srgbClr val="000000"/>
              </a:buClr>
              <a:buFont typeface="Cabin"/>
              <a:buNone/>
            </a:pPr>
            <a:endParaRPr sz="3600">
              <a:latin typeface="Cabin"/>
              <a:ea typeface="Cabin"/>
              <a:cs typeface="Cabin"/>
              <a:sym typeface="Cabin"/>
            </a:endParaRPr>
          </a:p>
          <a:p>
            <a:pPr marL="0" marR="0" lvl="0" indent="0" algn="l" rtl="0">
              <a:lnSpc>
                <a:spcPct val="100000"/>
              </a:lnSpc>
              <a:spcBef>
                <a:spcPts val="0"/>
              </a:spcBef>
              <a:spcAft>
                <a:spcPts val="0"/>
              </a:spcAft>
              <a:buClr>
                <a:srgbClr val="000000"/>
              </a:buClr>
              <a:buFont typeface="Cabin"/>
              <a:buNone/>
            </a:pPr>
            <a:r>
              <a:rPr lang="en-US" sz="3600">
                <a:latin typeface="Cabin"/>
                <a:ea typeface="Cabin"/>
                <a:cs typeface="Cabin"/>
                <a:sym typeface="Cabin"/>
              </a:rPr>
              <a:t>Clinic Based Organizing</a:t>
            </a:r>
            <a:endParaRPr sz="3600">
              <a:latin typeface="Cabin"/>
              <a:ea typeface="Cabin"/>
              <a:cs typeface="Cabin"/>
              <a:sym typeface="Cabin"/>
            </a:endParaRPr>
          </a:p>
        </p:txBody>
      </p:sp>
      <p:sp>
        <p:nvSpPr>
          <p:cNvPr id="262" name="Shape 262"/>
          <p:cNvSpPr/>
          <p:nvPr/>
        </p:nvSpPr>
        <p:spPr>
          <a:xfrm>
            <a:off x="242425" y="539750"/>
            <a:ext cx="9295800" cy="914400"/>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AD6961"/>
              </a:buClr>
              <a:buFont typeface="Cabin"/>
              <a:buNone/>
            </a:pPr>
            <a:r>
              <a:rPr lang="en-US" sz="5600">
                <a:solidFill>
                  <a:srgbClr val="AD6961"/>
                </a:solidFill>
                <a:latin typeface="Cabin"/>
                <a:ea typeface="Cabin"/>
                <a:cs typeface="Cabin"/>
                <a:sym typeface="Cabin"/>
              </a:rPr>
              <a:t>Health Equity Organizing</a:t>
            </a:r>
            <a:endParaRPr/>
          </a:p>
        </p:txBody>
      </p:sp>
      <p:sp>
        <p:nvSpPr>
          <p:cNvPr id="263" name="Shape 263"/>
          <p:cNvSpPr/>
          <p:nvPr/>
        </p:nvSpPr>
        <p:spPr>
          <a:xfrm>
            <a:off x="-787400" y="1663700"/>
            <a:ext cx="14579700" cy="381000"/>
          </a:xfrm>
          <a:prstGeom prst="rect">
            <a:avLst/>
          </a:prstGeom>
          <a:solidFill>
            <a:srgbClr val="2B763A"/>
          </a:solidFill>
          <a:ln w="25400" cap="flat" cmpd="sng">
            <a:solidFill>
              <a:srgbClr val="000000"/>
            </a:solidFill>
            <a:prstDash val="solid"/>
            <a:miter lim="8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9A244F"/>
              </a:buClr>
              <a:buFont typeface="Cabin"/>
              <a:buNone/>
            </a:pPr>
            <a:endParaRPr sz="4200" b="0" i="0" u="none" strike="noStrike" cap="none">
              <a:solidFill>
                <a:srgbClr val="000000"/>
              </a:solidFill>
              <a:latin typeface="Cabin"/>
              <a:ea typeface="Cabin"/>
              <a:cs typeface="Cabin"/>
              <a:sym typeface="Cabin"/>
            </a:endParaRPr>
          </a:p>
        </p:txBody>
      </p:sp>
      <p:cxnSp>
        <p:nvCxnSpPr>
          <p:cNvPr id="264" name="Shape 264"/>
          <p:cNvCxnSpPr/>
          <p:nvPr/>
        </p:nvCxnSpPr>
        <p:spPr>
          <a:xfrm rot="10800000" flipH="1">
            <a:off x="-99170" y="2160586"/>
            <a:ext cx="13034100" cy="6600"/>
          </a:xfrm>
          <a:prstGeom prst="straightConnector1">
            <a:avLst/>
          </a:prstGeom>
          <a:noFill/>
          <a:ln w="38100" cap="flat" cmpd="sng">
            <a:solidFill>
              <a:srgbClr val="2B763A"/>
            </a:solidFill>
            <a:prstDash val="solid"/>
            <a:miter lim="8000"/>
            <a:headEnd type="none" w="sm" len="sm"/>
            <a:tailEnd type="none" w="sm" len="sm"/>
          </a:ln>
        </p:spPr>
      </p:cxnSp>
      <p:pic>
        <p:nvPicPr>
          <p:cNvPr id="265" name="Shape 265"/>
          <p:cNvPicPr preferRelativeResize="0"/>
          <p:nvPr/>
        </p:nvPicPr>
        <p:blipFill rotWithShape="1">
          <a:blip r:embed="rId3">
            <a:alphaModFix/>
          </a:blip>
          <a:srcRect/>
          <a:stretch/>
        </p:blipFill>
        <p:spPr>
          <a:xfrm>
            <a:off x="7072200" y="2336760"/>
            <a:ext cx="5702400" cy="7239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Shape 270"/>
          <p:cNvSpPr/>
          <p:nvPr/>
        </p:nvSpPr>
        <p:spPr>
          <a:xfrm>
            <a:off x="-787400" y="1663700"/>
            <a:ext cx="14579600" cy="381000"/>
          </a:xfrm>
          <a:prstGeom prst="rect">
            <a:avLst/>
          </a:prstGeom>
          <a:solidFill>
            <a:srgbClr val="6DA8D2"/>
          </a:solidFill>
          <a:ln w="25400" cap="flat" cmpd="sng">
            <a:solidFill>
              <a:srgbClr val="000000"/>
            </a:solidFill>
            <a:prstDash val="solid"/>
            <a:miter lim="8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9A244F"/>
              </a:buClr>
              <a:buFont typeface="Cabin"/>
              <a:buNone/>
            </a:pPr>
            <a:endParaRPr sz="4200" b="0" i="0" u="none" strike="noStrike" cap="none">
              <a:solidFill>
                <a:srgbClr val="000000"/>
              </a:solidFill>
              <a:latin typeface="Cabin"/>
              <a:ea typeface="Cabin"/>
              <a:cs typeface="Cabin"/>
              <a:sym typeface="Cabin"/>
            </a:endParaRPr>
          </a:p>
        </p:txBody>
      </p:sp>
      <p:cxnSp>
        <p:nvCxnSpPr>
          <p:cNvPr id="271" name="Shape 271"/>
          <p:cNvCxnSpPr/>
          <p:nvPr/>
        </p:nvCxnSpPr>
        <p:spPr>
          <a:xfrm rot="10800000" flipH="1">
            <a:off x="-86470" y="2157565"/>
            <a:ext cx="13285508" cy="9621"/>
          </a:xfrm>
          <a:prstGeom prst="straightConnector1">
            <a:avLst/>
          </a:prstGeom>
          <a:noFill/>
          <a:ln w="38100" cap="flat" cmpd="sng">
            <a:solidFill>
              <a:srgbClr val="71A7D6"/>
            </a:solidFill>
            <a:prstDash val="solid"/>
            <a:miter lim="8000"/>
            <a:headEnd type="none" w="sm" len="sm"/>
            <a:tailEnd type="none" w="sm" len="sm"/>
          </a:ln>
        </p:spPr>
      </p:cxnSp>
      <p:sp>
        <p:nvSpPr>
          <p:cNvPr id="272" name="Shape 272"/>
          <p:cNvSpPr/>
          <p:nvPr/>
        </p:nvSpPr>
        <p:spPr>
          <a:xfrm>
            <a:off x="242422" y="539750"/>
            <a:ext cx="6235701" cy="914400"/>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AD6961"/>
              </a:buClr>
              <a:buFont typeface="Cabin"/>
              <a:buNone/>
            </a:pPr>
            <a:r>
              <a:rPr lang="en-US" sz="5600" b="0" i="0" u="none" strike="noStrike" cap="none">
                <a:solidFill>
                  <a:srgbClr val="AD6961"/>
                </a:solidFill>
                <a:latin typeface="Cabin"/>
                <a:ea typeface="Cabin"/>
                <a:cs typeface="Cabin"/>
                <a:sym typeface="Cabin"/>
              </a:rPr>
              <a:t>Health Equity Circle</a:t>
            </a:r>
            <a:endParaRPr/>
          </a:p>
        </p:txBody>
      </p:sp>
      <p:sp>
        <p:nvSpPr>
          <p:cNvPr id="273" name="Shape 273"/>
          <p:cNvSpPr/>
          <p:nvPr/>
        </p:nvSpPr>
        <p:spPr>
          <a:xfrm>
            <a:off x="452188" y="2402661"/>
            <a:ext cx="10765483" cy="5829301"/>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Font typeface="Cabin"/>
              <a:buNone/>
            </a:pPr>
            <a:r>
              <a:rPr lang="en-US" sz="3600" b="0" i="0" u="none" strike="noStrike" cap="none">
                <a:solidFill>
                  <a:srgbClr val="000000"/>
                </a:solidFill>
                <a:latin typeface="Cabin"/>
                <a:ea typeface="Cabin"/>
                <a:cs typeface="Cabin"/>
                <a:sym typeface="Cabin"/>
              </a:rPr>
              <a:t>Regional network in </a:t>
            </a:r>
            <a:r>
              <a:rPr lang="en-US" sz="3600">
                <a:latin typeface="Cabin"/>
                <a:ea typeface="Cabin"/>
                <a:cs typeface="Cabin"/>
                <a:sym typeface="Cabin"/>
              </a:rPr>
              <a:t>WA and OR</a:t>
            </a:r>
            <a:endParaRPr/>
          </a:p>
          <a:p>
            <a:pPr marL="0" marR="0" lvl="0" indent="0" algn="l" rtl="0">
              <a:lnSpc>
                <a:spcPct val="100000"/>
              </a:lnSpc>
              <a:spcBef>
                <a:spcPts val="0"/>
              </a:spcBef>
              <a:spcAft>
                <a:spcPts val="0"/>
              </a:spcAft>
              <a:buClr>
                <a:srgbClr val="000000"/>
              </a:buClr>
              <a:buFont typeface="Cabin"/>
              <a:buNone/>
            </a:pPr>
            <a:endParaRPr sz="4200" b="0" i="0" u="none" strike="noStrike" cap="none">
              <a:solidFill>
                <a:srgbClr val="000000"/>
              </a:solidFill>
              <a:latin typeface="Cabin"/>
              <a:ea typeface="Cabin"/>
              <a:cs typeface="Cabin"/>
              <a:sym typeface="Cabin"/>
            </a:endParaRPr>
          </a:p>
          <a:p>
            <a:pPr marL="0" marR="0" lvl="0" indent="0" algn="l" rtl="0">
              <a:lnSpc>
                <a:spcPct val="100000"/>
              </a:lnSpc>
              <a:spcBef>
                <a:spcPts val="0"/>
              </a:spcBef>
              <a:spcAft>
                <a:spcPts val="0"/>
              </a:spcAft>
              <a:buClr>
                <a:srgbClr val="000000"/>
              </a:buClr>
              <a:buFont typeface="Cabin"/>
              <a:buNone/>
            </a:pPr>
            <a:r>
              <a:rPr lang="en-US" sz="3600" b="0" i="0" u="none" strike="noStrike" cap="none">
                <a:solidFill>
                  <a:srgbClr val="000000"/>
                </a:solidFill>
                <a:latin typeface="Cabin"/>
                <a:ea typeface="Cabin"/>
                <a:cs typeface="Cabin"/>
                <a:sym typeface="Cabin"/>
              </a:rPr>
              <a:t>- Seattle: UW</a:t>
            </a:r>
            <a:endParaRPr/>
          </a:p>
          <a:p>
            <a:pPr marL="0" marR="0" lvl="0" indent="0" algn="l" rtl="0">
              <a:lnSpc>
                <a:spcPct val="100000"/>
              </a:lnSpc>
              <a:spcBef>
                <a:spcPts val="0"/>
              </a:spcBef>
              <a:spcAft>
                <a:spcPts val="0"/>
              </a:spcAft>
              <a:buClr>
                <a:srgbClr val="000000"/>
              </a:buClr>
              <a:buFont typeface="Cabin"/>
              <a:buNone/>
            </a:pPr>
            <a:r>
              <a:rPr lang="en-US" sz="3600" b="0" i="0" u="none" strike="noStrike" cap="none">
                <a:solidFill>
                  <a:srgbClr val="000000"/>
                </a:solidFill>
                <a:latin typeface="Cabin"/>
                <a:ea typeface="Cabin"/>
                <a:cs typeface="Cabin"/>
                <a:sym typeface="Cabin"/>
              </a:rPr>
              <a:t>- Spokane: WSU/EWU/UW</a:t>
            </a:r>
            <a:endParaRPr/>
          </a:p>
          <a:p>
            <a:pPr marL="0" marR="0" lvl="0" indent="0" algn="l" rtl="0">
              <a:lnSpc>
                <a:spcPct val="100000"/>
              </a:lnSpc>
              <a:spcBef>
                <a:spcPts val="0"/>
              </a:spcBef>
              <a:spcAft>
                <a:spcPts val="0"/>
              </a:spcAft>
              <a:buClr>
                <a:srgbClr val="000000"/>
              </a:buClr>
              <a:buFont typeface="Cabin"/>
              <a:buNone/>
            </a:pPr>
            <a:r>
              <a:rPr lang="en-US" sz="3600" b="0" i="0" u="none" strike="noStrike" cap="none">
                <a:solidFill>
                  <a:srgbClr val="000000"/>
                </a:solidFill>
                <a:latin typeface="Cabin"/>
                <a:ea typeface="Cabin"/>
                <a:cs typeface="Cabin"/>
                <a:sym typeface="Cabin"/>
              </a:rPr>
              <a:t>- Portland: OHSU/PSU, NUNM</a:t>
            </a:r>
            <a:endParaRPr sz="3600" b="0" i="0" u="none" strike="noStrike" cap="none">
              <a:solidFill>
                <a:srgbClr val="000000"/>
              </a:solidFill>
              <a:latin typeface="Cabin"/>
              <a:ea typeface="Cabin"/>
              <a:cs typeface="Cabin"/>
              <a:sym typeface="Cabin"/>
            </a:endParaRPr>
          </a:p>
          <a:p>
            <a:pPr marL="0" marR="0" lvl="0" indent="0" algn="l" rtl="0">
              <a:lnSpc>
                <a:spcPct val="100000"/>
              </a:lnSpc>
              <a:spcBef>
                <a:spcPts val="0"/>
              </a:spcBef>
              <a:spcAft>
                <a:spcPts val="0"/>
              </a:spcAft>
              <a:buClr>
                <a:srgbClr val="000000"/>
              </a:buClr>
              <a:buFont typeface="Cabin"/>
              <a:buNone/>
            </a:pPr>
            <a:r>
              <a:rPr lang="en-US" sz="3600">
                <a:latin typeface="Cabin"/>
                <a:ea typeface="Cabin"/>
                <a:cs typeface="Cabin"/>
                <a:sym typeface="Cabin"/>
              </a:rPr>
              <a:t>- Bozeman, MT (in development)</a:t>
            </a:r>
            <a:endParaRPr sz="3600">
              <a:latin typeface="Cabin"/>
              <a:ea typeface="Cabin"/>
              <a:cs typeface="Cabin"/>
              <a:sym typeface="Cabin"/>
            </a:endParaRPr>
          </a:p>
          <a:p>
            <a:pPr marL="0" marR="0" lvl="3" indent="685800" algn="l" rtl="0">
              <a:lnSpc>
                <a:spcPct val="100000"/>
              </a:lnSpc>
              <a:spcBef>
                <a:spcPts val="0"/>
              </a:spcBef>
              <a:spcAft>
                <a:spcPts val="0"/>
              </a:spcAft>
              <a:buClr>
                <a:srgbClr val="000000"/>
              </a:buClr>
              <a:buFont typeface="Cabin"/>
              <a:buNone/>
            </a:pPr>
            <a:endParaRPr/>
          </a:p>
          <a:p>
            <a:pPr marL="0" marR="0" lvl="0" indent="0" algn="ctr" rtl="0">
              <a:lnSpc>
                <a:spcPct val="100000"/>
              </a:lnSpc>
              <a:spcBef>
                <a:spcPts val="0"/>
              </a:spcBef>
              <a:spcAft>
                <a:spcPts val="0"/>
              </a:spcAft>
              <a:buClr>
                <a:srgbClr val="000000"/>
              </a:buClr>
              <a:buFont typeface="Cabin"/>
              <a:buNone/>
            </a:pPr>
            <a:endParaRPr sz="4200" b="0" i="0" u="none" strike="noStrike" cap="none">
              <a:solidFill>
                <a:srgbClr val="000000"/>
              </a:solidFill>
              <a:latin typeface="Cabin"/>
              <a:ea typeface="Cabin"/>
              <a:cs typeface="Cabin"/>
              <a:sym typeface="Cabin"/>
            </a:endParaRPr>
          </a:p>
          <a:p>
            <a:pPr marL="0" marR="0" lvl="0" indent="0" algn="ctr" rtl="0">
              <a:lnSpc>
                <a:spcPct val="100000"/>
              </a:lnSpc>
              <a:spcBef>
                <a:spcPts val="0"/>
              </a:spcBef>
              <a:spcAft>
                <a:spcPts val="0"/>
              </a:spcAft>
              <a:buClr>
                <a:srgbClr val="000000"/>
              </a:buClr>
              <a:buFont typeface="Cabin"/>
              <a:buNone/>
            </a:pPr>
            <a:endParaRPr sz="4200" b="0" i="0" u="none" strike="noStrike" cap="none">
              <a:solidFill>
                <a:srgbClr val="000000"/>
              </a:solidFill>
              <a:latin typeface="Cabin"/>
              <a:ea typeface="Cabin"/>
              <a:cs typeface="Cabin"/>
              <a:sym typeface="Cabin"/>
            </a:endParaRPr>
          </a:p>
          <a:p>
            <a:pPr marL="0" marR="0" lvl="0" indent="0" algn="ctr" rtl="0">
              <a:lnSpc>
                <a:spcPct val="100000"/>
              </a:lnSpc>
              <a:spcBef>
                <a:spcPts val="0"/>
              </a:spcBef>
              <a:spcAft>
                <a:spcPts val="0"/>
              </a:spcAft>
              <a:buClr>
                <a:srgbClr val="000000"/>
              </a:buClr>
              <a:buFont typeface="Cabin"/>
              <a:buNone/>
            </a:pPr>
            <a:endParaRPr sz="4200" b="0" i="0" u="none" strike="noStrike" cap="none">
              <a:solidFill>
                <a:srgbClr val="000000"/>
              </a:solidFill>
              <a:latin typeface="Cabin"/>
              <a:ea typeface="Cabin"/>
              <a:cs typeface="Cabin"/>
              <a:sym typeface="Cabin"/>
            </a:endParaRPr>
          </a:p>
          <a:p>
            <a:pPr marL="0" marR="0" lvl="0" indent="0" algn="ctr" rtl="0">
              <a:lnSpc>
                <a:spcPct val="100000"/>
              </a:lnSpc>
              <a:spcBef>
                <a:spcPts val="0"/>
              </a:spcBef>
              <a:spcAft>
                <a:spcPts val="0"/>
              </a:spcAft>
              <a:buClr>
                <a:srgbClr val="000000"/>
              </a:buClr>
              <a:buFont typeface="Cabin"/>
              <a:buNone/>
            </a:pPr>
            <a:endParaRPr sz="4200" b="0" i="0" u="none" strike="noStrike" cap="none">
              <a:solidFill>
                <a:srgbClr val="000000"/>
              </a:solidFill>
              <a:latin typeface="Cabin"/>
              <a:ea typeface="Cabin"/>
              <a:cs typeface="Cabin"/>
              <a:sym typeface="Cabin"/>
            </a:endParaRPr>
          </a:p>
        </p:txBody>
      </p:sp>
      <p:pic>
        <p:nvPicPr>
          <p:cNvPr id="274" name="Shape 274"/>
          <p:cNvPicPr preferRelativeResize="0"/>
          <p:nvPr/>
        </p:nvPicPr>
        <p:blipFill rotWithShape="1">
          <a:blip r:embed="rId3">
            <a:alphaModFix/>
          </a:blip>
          <a:srcRect/>
          <a:stretch/>
        </p:blipFill>
        <p:spPr>
          <a:xfrm>
            <a:off x="2282536" y="5956300"/>
            <a:ext cx="8525166" cy="3606801"/>
          </a:xfrm>
          <a:prstGeom prst="rect">
            <a:avLst/>
          </a:prstGeom>
          <a:noFill/>
          <a:ln>
            <a:noFill/>
          </a:ln>
        </p:spPr>
      </p:pic>
      <p:sp>
        <p:nvSpPr>
          <p:cNvPr id="275" name="Shape 275"/>
          <p:cNvSpPr/>
          <p:nvPr/>
        </p:nvSpPr>
        <p:spPr>
          <a:xfrm>
            <a:off x="-787400" y="1663700"/>
            <a:ext cx="14579600" cy="381000"/>
          </a:xfrm>
          <a:prstGeom prst="rect">
            <a:avLst/>
          </a:prstGeom>
          <a:solidFill>
            <a:srgbClr val="2B763A"/>
          </a:solidFill>
          <a:ln w="25400" cap="flat" cmpd="sng">
            <a:solidFill>
              <a:srgbClr val="000000"/>
            </a:solidFill>
            <a:prstDash val="solid"/>
            <a:miter lim="8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9A244F"/>
              </a:buClr>
              <a:buFont typeface="Cabin"/>
              <a:buNone/>
            </a:pPr>
            <a:endParaRPr sz="4200" b="0" i="0" u="none" strike="noStrike" cap="none">
              <a:solidFill>
                <a:srgbClr val="000000"/>
              </a:solidFill>
              <a:latin typeface="Cabin"/>
              <a:ea typeface="Cabin"/>
              <a:cs typeface="Cabin"/>
              <a:sym typeface="Cabin"/>
            </a:endParaRPr>
          </a:p>
        </p:txBody>
      </p:sp>
      <p:cxnSp>
        <p:nvCxnSpPr>
          <p:cNvPr id="276" name="Shape 276"/>
          <p:cNvCxnSpPr/>
          <p:nvPr/>
        </p:nvCxnSpPr>
        <p:spPr>
          <a:xfrm rot="10800000" flipH="1">
            <a:off x="-99170" y="2160736"/>
            <a:ext cx="13033972" cy="6450"/>
          </a:xfrm>
          <a:prstGeom prst="straightConnector1">
            <a:avLst/>
          </a:prstGeom>
          <a:noFill/>
          <a:ln w="38100" cap="flat" cmpd="sng">
            <a:solidFill>
              <a:srgbClr val="2B763A"/>
            </a:solidFill>
            <a:prstDash val="solid"/>
            <a:miter lim="8000"/>
            <a:headEnd type="none" w="sm" len="sm"/>
            <a:tailEnd type="none" w="sm" len="sm"/>
          </a:ln>
        </p:spPr>
      </p:cxnSp>
      <p:pic>
        <p:nvPicPr>
          <p:cNvPr id="277" name="Shape 277"/>
          <p:cNvPicPr preferRelativeResize="0"/>
          <p:nvPr/>
        </p:nvPicPr>
        <p:blipFill>
          <a:blip r:embed="rId4">
            <a:alphaModFix/>
          </a:blip>
          <a:stretch>
            <a:fillRect/>
          </a:stretch>
        </p:blipFill>
        <p:spPr>
          <a:xfrm>
            <a:off x="7365538" y="3779463"/>
            <a:ext cx="2143125" cy="2143125"/>
          </a:xfrm>
          <a:prstGeom prst="rect">
            <a:avLst/>
          </a:prstGeom>
          <a:noFill/>
          <a:ln>
            <a:noFill/>
          </a:ln>
        </p:spPr>
      </p:pic>
      <p:pic>
        <p:nvPicPr>
          <p:cNvPr id="278" name="Shape 278"/>
          <p:cNvPicPr preferRelativeResize="0"/>
          <p:nvPr/>
        </p:nvPicPr>
        <p:blipFill>
          <a:blip r:embed="rId5">
            <a:alphaModFix/>
          </a:blip>
          <a:stretch>
            <a:fillRect/>
          </a:stretch>
        </p:blipFill>
        <p:spPr>
          <a:xfrm>
            <a:off x="9743375" y="2674700"/>
            <a:ext cx="3039025" cy="3039025"/>
          </a:xfrm>
          <a:prstGeom prst="rect">
            <a:avLst/>
          </a:prstGeom>
          <a:noFill/>
          <a:ln>
            <a:noFill/>
          </a:ln>
        </p:spPr>
      </p:pic>
      <p:pic>
        <p:nvPicPr>
          <p:cNvPr id="279" name="Shape 279"/>
          <p:cNvPicPr preferRelativeResize="0"/>
          <p:nvPr/>
        </p:nvPicPr>
        <p:blipFill>
          <a:blip r:embed="rId6">
            <a:alphaModFix/>
          </a:blip>
          <a:stretch>
            <a:fillRect/>
          </a:stretch>
        </p:blipFill>
        <p:spPr>
          <a:xfrm>
            <a:off x="7370500" y="2669750"/>
            <a:ext cx="2143125" cy="2143125"/>
          </a:xfrm>
          <a:prstGeom prst="rect">
            <a:avLst/>
          </a:prstGeom>
          <a:noFill/>
          <a:ln>
            <a:noFill/>
          </a:ln>
        </p:spPr>
      </p:pic>
      <p:pic>
        <p:nvPicPr>
          <p:cNvPr id="280" name="Shape 280"/>
          <p:cNvPicPr preferRelativeResize="0"/>
          <p:nvPr/>
        </p:nvPicPr>
        <p:blipFill rotWithShape="1">
          <a:blip r:embed="rId7">
            <a:alphaModFix/>
          </a:blip>
          <a:srcRect/>
          <a:stretch/>
        </p:blipFill>
        <p:spPr>
          <a:xfrm>
            <a:off x="8017016" y="3040300"/>
            <a:ext cx="412800" cy="381000"/>
          </a:xfrm>
          <a:prstGeom prst="rect">
            <a:avLst/>
          </a:prstGeom>
          <a:noFill/>
          <a:ln>
            <a:noFill/>
          </a:ln>
        </p:spPr>
      </p:pic>
      <p:pic>
        <p:nvPicPr>
          <p:cNvPr id="281" name="Shape 281"/>
          <p:cNvPicPr preferRelativeResize="0"/>
          <p:nvPr/>
        </p:nvPicPr>
        <p:blipFill rotWithShape="1">
          <a:blip r:embed="rId7">
            <a:alphaModFix/>
          </a:blip>
          <a:srcRect/>
          <a:stretch/>
        </p:blipFill>
        <p:spPr>
          <a:xfrm>
            <a:off x="9007616" y="3040300"/>
            <a:ext cx="412800" cy="381000"/>
          </a:xfrm>
          <a:prstGeom prst="rect">
            <a:avLst/>
          </a:prstGeom>
          <a:noFill/>
          <a:ln>
            <a:noFill/>
          </a:ln>
        </p:spPr>
      </p:pic>
      <p:pic>
        <p:nvPicPr>
          <p:cNvPr id="282" name="Shape 282"/>
          <p:cNvPicPr preferRelativeResize="0"/>
          <p:nvPr/>
        </p:nvPicPr>
        <p:blipFill rotWithShape="1">
          <a:blip r:embed="rId7">
            <a:alphaModFix/>
          </a:blip>
          <a:srcRect/>
          <a:stretch/>
        </p:blipFill>
        <p:spPr>
          <a:xfrm>
            <a:off x="7756616" y="4079913"/>
            <a:ext cx="412800" cy="381000"/>
          </a:xfrm>
          <a:prstGeom prst="rect">
            <a:avLst/>
          </a:prstGeom>
          <a:noFill/>
          <a:ln>
            <a:noFill/>
          </a:ln>
        </p:spPr>
      </p:pic>
      <p:pic>
        <p:nvPicPr>
          <p:cNvPr id="283" name="Shape 283"/>
          <p:cNvPicPr preferRelativeResize="0"/>
          <p:nvPr/>
        </p:nvPicPr>
        <p:blipFill rotWithShape="1">
          <a:blip r:embed="rId7">
            <a:alphaModFix/>
          </a:blip>
          <a:srcRect/>
          <a:stretch/>
        </p:blipFill>
        <p:spPr>
          <a:xfrm>
            <a:off x="10684016" y="3497500"/>
            <a:ext cx="412800" cy="381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Shape 288"/>
          <p:cNvSpPr/>
          <p:nvPr/>
        </p:nvSpPr>
        <p:spPr>
          <a:xfrm>
            <a:off x="-787400" y="1663700"/>
            <a:ext cx="14579600" cy="381000"/>
          </a:xfrm>
          <a:prstGeom prst="rect">
            <a:avLst/>
          </a:prstGeom>
          <a:solidFill>
            <a:srgbClr val="6DA8D2"/>
          </a:solidFill>
          <a:ln w="25400" cap="flat" cmpd="sng">
            <a:solidFill>
              <a:srgbClr val="000000"/>
            </a:solidFill>
            <a:prstDash val="solid"/>
            <a:miter lim="8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9A244F"/>
              </a:buClr>
              <a:buFont typeface="Cabin"/>
              <a:buNone/>
            </a:pPr>
            <a:endParaRPr sz="4200" b="0" i="0" u="none" strike="noStrike" cap="none">
              <a:solidFill>
                <a:srgbClr val="000000"/>
              </a:solidFill>
              <a:latin typeface="Cabin"/>
              <a:ea typeface="Cabin"/>
              <a:cs typeface="Cabin"/>
              <a:sym typeface="Cabin"/>
            </a:endParaRPr>
          </a:p>
        </p:txBody>
      </p:sp>
      <p:cxnSp>
        <p:nvCxnSpPr>
          <p:cNvPr id="289" name="Shape 289"/>
          <p:cNvCxnSpPr/>
          <p:nvPr/>
        </p:nvCxnSpPr>
        <p:spPr>
          <a:xfrm rot="10800000" flipH="1">
            <a:off x="-86470" y="2157565"/>
            <a:ext cx="13285508" cy="9621"/>
          </a:xfrm>
          <a:prstGeom prst="straightConnector1">
            <a:avLst/>
          </a:prstGeom>
          <a:noFill/>
          <a:ln w="38100" cap="flat" cmpd="sng">
            <a:solidFill>
              <a:srgbClr val="71A7D6"/>
            </a:solidFill>
            <a:prstDash val="solid"/>
            <a:miter lim="8000"/>
            <a:headEnd type="none" w="sm" len="sm"/>
            <a:tailEnd type="none" w="sm" len="sm"/>
          </a:ln>
        </p:spPr>
      </p:cxnSp>
      <p:sp>
        <p:nvSpPr>
          <p:cNvPr id="290" name="Shape 290"/>
          <p:cNvSpPr/>
          <p:nvPr/>
        </p:nvSpPr>
        <p:spPr>
          <a:xfrm>
            <a:off x="242422" y="539750"/>
            <a:ext cx="6235701" cy="914400"/>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AD6961"/>
              </a:buClr>
              <a:buFont typeface="Cabin"/>
              <a:buNone/>
            </a:pPr>
            <a:r>
              <a:rPr lang="en-US" sz="5600" b="0" i="0" u="none" strike="noStrike" cap="none">
                <a:solidFill>
                  <a:srgbClr val="AD6961"/>
                </a:solidFill>
                <a:latin typeface="Cabin"/>
                <a:ea typeface="Cabin"/>
                <a:cs typeface="Cabin"/>
                <a:sym typeface="Cabin"/>
              </a:rPr>
              <a:t>Health Equity Circle</a:t>
            </a:r>
            <a:endParaRPr/>
          </a:p>
        </p:txBody>
      </p:sp>
      <p:sp>
        <p:nvSpPr>
          <p:cNvPr id="291" name="Shape 291"/>
          <p:cNvSpPr/>
          <p:nvPr/>
        </p:nvSpPr>
        <p:spPr>
          <a:xfrm>
            <a:off x="186783" y="2185483"/>
            <a:ext cx="12738900" cy="3426600"/>
          </a:xfrm>
          <a:prstGeom prst="rect">
            <a:avLst/>
          </a:prstGeom>
          <a:noFill/>
          <a:ln>
            <a:noFill/>
          </a:ln>
        </p:spPr>
        <p:txBody>
          <a:bodyPr spcFirstLastPara="1" wrap="square" lIns="50800" tIns="50800" rIns="50800" bIns="50800" anchor="ctr" anchorCtr="0">
            <a:noAutofit/>
          </a:bodyPr>
          <a:lstStyle/>
          <a:p>
            <a:pPr marL="0" marR="0" lvl="0" indent="0" algn="l" rtl="0">
              <a:lnSpc>
                <a:spcPct val="150000"/>
              </a:lnSpc>
              <a:spcBef>
                <a:spcPts val="0"/>
              </a:spcBef>
              <a:spcAft>
                <a:spcPts val="0"/>
              </a:spcAft>
              <a:buClr>
                <a:srgbClr val="000000"/>
              </a:buClr>
              <a:buFont typeface="Cabin"/>
              <a:buNone/>
            </a:pPr>
            <a:r>
              <a:rPr lang="en-US" sz="3600" b="0" i="0" u="none" strike="noStrike" cap="none">
                <a:solidFill>
                  <a:srgbClr val="000000"/>
                </a:solidFill>
                <a:latin typeface="Cabin"/>
                <a:ea typeface="Cabin"/>
                <a:cs typeface="Cabin"/>
                <a:sym typeface="Cabin"/>
              </a:rPr>
              <a:t>- Tent City: Passed Seattle ordinance legalizing encampments on city property</a:t>
            </a:r>
            <a:endParaRPr/>
          </a:p>
          <a:p>
            <a:pPr marL="0" marR="0" lvl="0" indent="0" algn="l" rtl="0">
              <a:lnSpc>
                <a:spcPct val="150000"/>
              </a:lnSpc>
              <a:spcBef>
                <a:spcPts val="0"/>
              </a:spcBef>
              <a:spcAft>
                <a:spcPts val="0"/>
              </a:spcAft>
              <a:buClr>
                <a:srgbClr val="000000"/>
              </a:buClr>
              <a:buFont typeface="Cabin"/>
              <a:buNone/>
            </a:pPr>
            <a:r>
              <a:rPr lang="en-US" sz="3600" b="0" i="0" u="none" strike="noStrike" cap="none">
                <a:solidFill>
                  <a:srgbClr val="000000"/>
                </a:solidFill>
                <a:latin typeface="Cabin"/>
                <a:ea typeface="Cabin"/>
                <a:cs typeface="Cabin"/>
                <a:sym typeface="Cabin"/>
              </a:rPr>
              <a:t>- Students for Anti-racist UWSOM</a:t>
            </a:r>
            <a:endParaRPr/>
          </a:p>
          <a:p>
            <a:pPr marL="0" marR="0" lvl="0" indent="0" algn="l" rtl="0">
              <a:lnSpc>
                <a:spcPct val="150000"/>
              </a:lnSpc>
              <a:spcBef>
                <a:spcPts val="0"/>
              </a:spcBef>
              <a:spcAft>
                <a:spcPts val="0"/>
              </a:spcAft>
              <a:buClr>
                <a:srgbClr val="000000"/>
              </a:buClr>
              <a:buFont typeface="Cabin"/>
              <a:buNone/>
            </a:pPr>
            <a:r>
              <a:rPr lang="en-US" sz="3600" b="0" i="0" u="none" strike="noStrike" cap="none">
                <a:solidFill>
                  <a:srgbClr val="000000"/>
                </a:solidFill>
                <a:latin typeface="Cabin"/>
                <a:ea typeface="Cabin"/>
                <a:cs typeface="Cabin"/>
                <a:sym typeface="Cabin"/>
              </a:rPr>
              <a:t>- Advocates for the Underserved Lobby day</a:t>
            </a:r>
            <a:endParaRPr sz="4200" b="0" i="0" u="none" strike="noStrike" cap="none">
              <a:solidFill>
                <a:srgbClr val="000000"/>
              </a:solidFill>
              <a:latin typeface="Cabin"/>
              <a:ea typeface="Cabin"/>
              <a:cs typeface="Cabin"/>
              <a:sym typeface="Cabin"/>
            </a:endParaRPr>
          </a:p>
        </p:txBody>
      </p:sp>
      <p:sp>
        <p:nvSpPr>
          <p:cNvPr id="292" name="Shape 292"/>
          <p:cNvSpPr/>
          <p:nvPr/>
        </p:nvSpPr>
        <p:spPr>
          <a:xfrm>
            <a:off x="-787400" y="1663700"/>
            <a:ext cx="14579600" cy="381000"/>
          </a:xfrm>
          <a:prstGeom prst="rect">
            <a:avLst/>
          </a:prstGeom>
          <a:solidFill>
            <a:srgbClr val="2B763A"/>
          </a:solidFill>
          <a:ln w="25400" cap="flat" cmpd="sng">
            <a:solidFill>
              <a:srgbClr val="000000"/>
            </a:solidFill>
            <a:prstDash val="solid"/>
            <a:miter lim="8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9A244F"/>
              </a:buClr>
              <a:buFont typeface="Cabin"/>
              <a:buNone/>
            </a:pPr>
            <a:endParaRPr sz="4200" b="0" i="0" u="none" strike="noStrike" cap="none">
              <a:solidFill>
                <a:srgbClr val="000000"/>
              </a:solidFill>
              <a:latin typeface="Cabin"/>
              <a:ea typeface="Cabin"/>
              <a:cs typeface="Cabin"/>
              <a:sym typeface="Cabin"/>
            </a:endParaRPr>
          </a:p>
        </p:txBody>
      </p:sp>
      <p:cxnSp>
        <p:nvCxnSpPr>
          <p:cNvPr id="293" name="Shape 293"/>
          <p:cNvCxnSpPr/>
          <p:nvPr/>
        </p:nvCxnSpPr>
        <p:spPr>
          <a:xfrm rot="10800000" flipH="1">
            <a:off x="-99170" y="2160586"/>
            <a:ext cx="13034100" cy="6600"/>
          </a:xfrm>
          <a:prstGeom prst="straightConnector1">
            <a:avLst/>
          </a:prstGeom>
          <a:noFill/>
          <a:ln w="38100" cap="flat" cmpd="sng">
            <a:solidFill>
              <a:srgbClr val="2B763A"/>
            </a:solidFill>
            <a:prstDash val="solid"/>
            <a:miter lim="8000"/>
            <a:headEnd type="none" w="sm" len="sm"/>
            <a:tailEnd type="none" w="sm" len="sm"/>
          </a:ln>
        </p:spPr>
      </p:cxnSp>
      <p:pic>
        <p:nvPicPr>
          <p:cNvPr id="294" name="Shape 294"/>
          <p:cNvPicPr preferRelativeResize="0"/>
          <p:nvPr/>
        </p:nvPicPr>
        <p:blipFill rotWithShape="1">
          <a:blip r:embed="rId3">
            <a:alphaModFix/>
          </a:blip>
          <a:srcRect/>
          <a:stretch/>
        </p:blipFill>
        <p:spPr>
          <a:xfrm>
            <a:off x="2782710" y="5471580"/>
            <a:ext cx="7270212" cy="408949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Shape 299"/>
          <p:cNvSpPr/>
          <p:nvPr/>
        </p:nvSpPr>
        <p:spPr>
          <a:xfrm>
            <a:off x="-787400" y="1663700"/>
            <a:ext cx="14579600" cy="381000"/>
          </a:xfrm>
          <a:prstGeom prst="rect">
            <a:avLst/>
          </a:prstGeom>
          <a:solidFill>
            <a:srgbClr val="6DA8D2"/>
          </a:solidFill>
          <a:ln w="25400" cap="flat" cmpd="sng">
            <a:solidFill>
              <a:srgbClr val="000000"/>
            </a:solidFill>
            <a:prstDash val="solid"/>
            <a:miter lim="8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9A244F"/>
              </a:buClr>
              <a:buFont typeface="Cabin"/>
              <a:buNone/>
            </a:pPr>
            <a:endParaRPr sz="4200" b="0" i="0" u="none" strike="noStrike" cap="none">
              <a:solidFill>
                <a:srgbClr val="000000"/>
              </a:solidFill>
              <a:latin typeface="Cabin"/>
              <a:ea typeface="Cabin"/>
              <a:cs typeface="Cabin"/>
              <a:sym typeface="Cabin"/>
            </a:endParaRPr>
          </a:p>
        </p:txBody>
      </p:sp>
      <p:cxnSp>
        <p:nvCxnSpPr>
          <p:cNvPr id="300" name="Shape 300"/>
          <p:cNvCxnSpPr/>
          <p:nvPr/>
        </p:nvCxnSpPr>
        <p:spPr>
          <a:xfrm rot="10800000" flipH="1">
            <a:off x="-86470" y="2157565"/>
            <a:ext cx="13285508" cy="9621"/>
          </a:xfrm>
          <a:prstGeom prst="straightConnector1">
            <a:avLst/>
          </a:prstGeom>
          <a:noFill/>
          <a:ln w="38100" cap="flat" cmpd="sng">
            <a:solidFill>
              <a:srgbClr val="71A7D6"/>
            </a:solidFill>
            <a:prstDash val="solid"/>
            <a:miter lim="8000"/>
            <a:headEnd type="none" w="sm" len="sm"/>
            <a:tailEnd type="none" w="sm" len="sm"/>
          </a:ln>
        </p:spPr>
      </p:cxnSp>
      <p:sp>
        <p:nvSpPr>
          <p:cNvPr id="301" name="Shape 301"/>
          <p:cNvSpPr/>
          <p:nvPr/>
        </p:nvSpPr>
        <p:spPr>
          <a:xfrm>
            <a:off x="242422" y="539750"/>
            <a:ext cx="10629901" cy="914400"/>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AD6961"/>
              </a:buClr>
              <a:buFont typeface="Cabin"/>
              <a:buNone/>
            </a:pPr>
            <a:r>
              <a:rPr lang="en-US" sz="5600" b="0" i="0" u="none" strike="noStrike" cap="none">
                <a:solidFill>
                  <a:srgbClr val="AD6961"/>
                </a:solidFill>
                <a:latin typeface="Cabin"/>
                <a:ea typeface="Cabin"/>
                <a:cs typeface="Cabin"/>
                <a:sym typeface="Cabin"/>
              </a:rPr>
              <a:t>Residency Education</a:t>
            </a:r>
            <a:endParaRPr/>
          </a:p>
        </p:txBody>
      </p:sp>
      <p:sp>
        <p:nvSpPr>
          <p:cNvPr id="302" name="Shape 302"/>
          <p:cNvSpPr/>
          <p:nvPr/>
        </p:nvSpPr>
        <p:spPr>
          <a:xfrm>
            <a:off x="438606" y="4499774"/>
            <a:ext cx="10515824" cy="2705101"/>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Font typeface="Cabin"/>
              <a:buNone/>
            </a:pPr>
            <a:endParaRPr sz="3600">
              <a:latin typeface="Cabin"/>
              <a:ea typeface="Cabin"/>
              <a:cs typeface="Cabin"/>
              <a:sym typeface="Cabin"/>
            </a:endParaRPr>
          </a:p>
          <a:p>
            <a:pPr marL="0" marR="0" lvl="0" indent="0" algn="l" rtl="0">
              <a:lnSpc>
                <a:spcPct val="100000"/>
              </a:lnSpc>
              <a:spcBef>
                <a:spcPts val="0"/>
              </a:spcBef>
              <a:spcAft>
                <a:spcPts val="0"/>
              </a:spcAft>
              <a:buClr>
                <a:srgbClr val="000000"/>
              </a:buClr>
              <a:buFont typeface="Cabin"/>
              <a:buNone/>
            </a:pPr>
            <a:r>
              <a:rPr lang="en-US" sz="3600" b="0" i="0" u="none" strike="noStrike" cap="none">
                <a:solidFill>
                  <a:srgbClr val="000000"/>
                </a:solidFill>
                <a:latin typeface="Cabin"/>
                <a:ea typeface="Cabin"/>
                <a:cs typeface="Cabin"/>
                <a:sym typeface="Cabin"/>
              </a:rPr>
              <a:t>OHSU FM</a:t>
            </a:r>
            <a:endParaRPr/>
          </a:p>
          <a:p>
            <a:pPr marL="0" marR="0" lvl="0" indent="0" algn="l" rtl="0">
              <a:lnSpc>
                <a:spcPct val="100000"/>
              </a:lnSpc>
              <a:spcBef>
                <a:spcPts val="0"/>
              </a:spcBef>
              <a:spcAft>
                <a:spcPts val="0"/>
              </a:spcAft>
              <a:buClr>
                <a:srgbClr val="000000"/>
              </a:buClr>
              <a:buFont typeface="Cabin"/>
              <a:buNone/>
            </a:pPr>
            <a:r>
              <a:rPr lang="en-US" sz="3600" b="0" i="0" u="none" strike="noStrike" cap="none">
                <a:solidFill>
                  <a:srgbClr val="000000"/>
                </a:solidFill>
                <a:latin typeface="Cabin"/>
                <a:ea typeface="Cabin"/>
                <a:cs typeface="Cabin"/>
                <a:sym typeface="Cabin"/>
              </a:rPr>
              <a:t>- 4th year population health </a:t>
            </a:r>
            <a:endParaRPr/>
          </a:p>
          <a:p>
            <a:pPr marL="0" marR="0" lvl="0" indent="0" algn="l" rtl="0">
              <a:lnSpc>
                <a:spcPct val="100000"/>
              </a:lnSpc>
              <a:spcBef>
                <a:spcPts val="0"/>
              </a:spcBef>
              <a:spcAft>
                <a:spcPts val="0"/>
              </a:spcAft>
              <a:buClr>
                <a:srgbClr val="000000"/>
              </a:buClr>
              <a:buFont typeface="Cabin"/>
              <a:buNone/>
            </a:pPr>
            <a:r>
              <a:rPr lang="en-US" sz="3600" b="0" i="0" u="none" strike="noStrike" cap="none">
                <a:solidFill>
                  <a:srgbClr val="000000"/>
                </a:solidFill>
                <a:latin typeface="Cabin"/>
                <a:ea typeface="Cabin"/>
                <a:cs typeface="Cabin"/>
                <a:sym typeface="Cabin"/>
              </a:rPr>
              <a:t>curriculum</a:t>
            </a:r>
            <a:endParaRPr/>
          </a:p>
          <a:p>
            <a:pPr marL="0" marR="0" lvl="0" indent="0" algn="l" rtl="0">
              <a:lnSpc>
                <a:spcPct val="100000"/>
              </a:lnSpc>
              <a:spcBef>
                <a:spcPts val="0"/>
              </a:spcBef>
              <a:spcAft>
                <a:spcPts val="0"/>
              </a:spcAft>
              <a:buClr>
                <a:srgbClr val="000000"/>
              </a:buClr>
              <a:buFont typeface="Cabin"/>
              <a:buNone/>
            </a:pPr>
            <a:r>
              <a:rPr lang="en-US" sz="3600" b="0" i="0" u="none" strike="noStrike" cap="none">
                <a:solidFill>
                  <a:srgbClr val="000000"/>
                </a:solidFill>
                <a:latin typeface="Cabin"/>
                <a:ea typeface="Cabin"/>
                <a:cs typeface="Cabin"/>
                <a:sym typeface="Cabin"/>
              </a:rPr>
              <a:t>- longitudinal Health Equity curriculum (in development)</a:t>
            </a:r>
            <a:endParaRPr/>
          </a:p>
        </p:txBody>
      </p:sp>
      <p:sp>
        <p:nvSpPr>
          <p:cNvPr id="303" name="Shape 303"/>
          <p:cNvSpPr/>
          <p:nvPr/>
        </p:nvSpPr>
        <p:spPr>
          <a:xfrm>
            <a:off x="469135" y="2738995"/>
            <a:ext cx="5626101" cy="1663701"/>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Font typeface="Cabin"/>
              <a:buNone/>
            </a:pPr>
            <a:r>
              <a:rPr lang="en-US" sz="3600" b="0" i="0" u="none" strike="noStrike" cap="none">
                <a:solidFill>
                  <a:srgbClr val="000000"/>
                </a:solidFill>
                <a:latin typeface="Cabin"/>
                <a:ea typeface="Cabin"/>
                <a:cs typeface="Cabin"/>
                <a:sym typeface="Cabin"/>
              </a:rPr>
              <a:t>Swedish FM Cherry Hill</a:t>
            </a:r>
            <a:endParaRPr/>
          </a:p>
          <a:p>
            <a:pPr marL="0" marR="0" lvl="0" indent="0" algn="l" rtl="0">
              <a:lnSpc>
                <a:spcPct val="100000"/>
              </a:lnSpc>
              <a:spcBef>
                <a:spcPts val="0"/>
              </a:spcBef>
              <a:spcAft>
                <a:spcPts val="0"/>
              </a:spcAft>
              <a:buClr>
                <a:srgbClr val="000000"/>
              </a:buClr>
              <a:buFont typeface="Cabin"/>
              <a:buNone/>
            </a:pPr>
            <a:r>
              <a:rPr lang="en-US" sz="3600" b="0" i="0" u="none" strike="noStrike" cap="none">
                <a:solidFill>
                  <a:srgbClr val="000000"/>
                </a:solidFill>
                <a:latin typeface="Cabin"/>
                <a:ea typeface="Cabin"/>
                <a:cs typeface="Cabin"/>
                <a:sym typeface="Cabin"/>
              </a:rPr>
              <a:t>- 2nd year residents</a:t>
            </a:r>
            <a:endParaRPr/>
          </a:p>
          <a:p>
            <a:pPr marL="0" marR="0" lvl="0" indent="0" algn="l" rtl="0">
              <a:lnSpc>
                <a:spcPct val="100000"/>
              </a:lnSpc>
              <a:spcBef>
                <a:spcPts val="0"/>
              </a:spcBef>
              <a:spcAft>
                <a:spcPts val="0"/>
              </a:spcAft>
              <a:buClr>
                <a:srgbClr val="000000"/>
              </a:buClr>
              <a:buFont typeface="Cabin"/>
              <a:buNone/>
            </a:pPr>
            <a:r>
              <a:rPr lang="en-US" sz="3600" b="0" i="0" u="none" strike="noStrike" cap="none">
                <a:solidFill>
                  <a:srgbClr val="000000"/>
                </a:solidFill>
                <a:latin typeface="Cabin"/>
                <a:ea typeface="Cabin"/>
                <a:cs typeface="Cabin"/>
                <a:sym typeface="Cabin"/>
              </a:rPr>
              <a:t>- social medicine curriculum</a:t>
            </a:r>
            <a:endParaRPr/>
          </a:p>
        </p:txBody>
      </p:sp>
      <p:sp>
        <p:nvSpPr>
          <p:cNvPr id="304" name="Shape 304"/>
          <p:cNvSpPr/>
          <p:nvPr/>
        </p:nvSpPr>
        <p:spPr>
          <a:xfrm>
            <a:off x="441965" y="7686941"/>
            <a:ext cx="10515824" cy="1143001"/>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Font typeface="Cabin"/>
              <a:buNone/>
            </a:pPr>
            <a:r>
              <a:rPr lang="en-US" sz="3600" b="0" i="0" u="none" strike="noStrike" cap="none">
                <a:solidFill>
                  <a:srgbClr val="000000"/>
                </a:solidFill>
                <a:latin typeface="Cabin"/>
                <a:ea typeface="Cabin"/>
                <a:cs typeface="Cabin"/>
                <a:sym typeface="Cabin"/>
              </a:rPr>
              <a:t>Residency curriculum deeper than student training and based on weeklong IAF regional/national training</a:t>
            </a:r>
            <a:endParaRPr/>
          </a:p>
        </p:txBody>
      </p:sp>
      <p:pic>
        <p:nvPicPr>
          <p:cNvPr id="305" name="Shape 305"/>
          <p:cNvPicPr preferRelativeResize="0"/>
          <p:nvPr/>
        </p:nvPicPr>
        <p:blipFill rotWithShape="1">
          <a:blip r:embed="rId3">
            <a:alphaModFix/>
          </a:blip>
          <a:srcRect/>
          <a:stretch/>
        </p:blipFill>
        <p:spPr>
          <a:xfrm>
            <a:off x="6511345" y="2730500"/>
            <a:ext cx="5626102" cy="2937352"/>
          </a:xfrm>
          <a:prstGeom prst="rect">
            <a:avLst/>
          </a:prstGeom>
          <a:noFill/>
          <a:ln>
            <a:noFill/>
          </a:ln>
        </p:spPr>
      </p:pic>
      <p:sp>
        <p:nvSpPr>
          <p:cNvPr id="306" name="Shape 306"/>
          <p:cNvSpPr/>
          <p:nvPr/>
        </p:nvSpPr>
        <p:spPr>
          <a:xfrm>
            <a:off x="-787400" y="1663700"/>
            <a:ext cx="14579600" cy="381000"/>
          </a:xfrm>
          <a:prstGeom prst="rect">
            <a:avLst/>
          </a:prstGeom>
          <a:solidFill>
            <a:srgbClr val="2B763A"/>
          </a:solidFill>
          <a:ln w="25400" cap="flat" cmpd="sng">
            <a:solidFill>
              <a:srgbClr val="000000"/>
            </a:solidFill>
            <a:prstDash val="solid"/>
            <a:miter lim="8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9A244F"/>
              </a:buClr>
              <a:buFont typeface="Cabin"/>
              <a:buNone/>
            </a:pPr>
            <a:endParaRPr sz="4200" b="0" i="0" u="none" strike="noStrike" cap="none">
              <a:solidFill>
                <a:srgbClr val="000000"/>
              </a:solidFill>
              <a:latin typeface="Cabin"/>
              <a:ea typeface="Cabin"/>
              <a:cs typeface="Cabin"/>
              <a:sym typeface="Cabin"/>
            </a:endParaRPr>
          </a:p>
        </p:txBody>
      </p:sp>
      <p:cxnSp>
        <p:nvCxnSpPr>
          <p:cNvPr id="307" name="Shape 307"/>
          <p:cNvCxnSpPr/>
          <p:nvPr/>
        </p:nvCxnSpPr>
        <p:spPr>
          <a:xfrm rot="10800000" flipH="1">
            <a:off x="-99170" y="2160736"/>
            <a:ext cx="13033972" cy="6450"/>
          </a:xfrm>
          <a:prstGeom prst="straightConnector1">
            <a:avLst/>
          </a:prstGeom>
          <a:noFill/>
          <a:ln w="38100" cap="flat" cmpd="sng">
            <a:solidFill>
              <a:srgbClr val="2B763A"/>
            </a:solidFill>
            <a:prstDash val="solid"/>
            <a:miter lim="8000"/>
            <a:headEnd type="none" w="sm" len="sm"/>
            <a:tailEnd type="none" w="sm" len="sm"/>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Shape 312"/>
          <p:cNvSpPr/>
          <p:nvPr/>
        </p:nvSpPr>
        <p:spPr>
          <a:xfrm>
            <a:off x="-787400" y="1663700"/>
            <a:ext cx="14579600" cy="381000"/>
          </a:xfrm>
          <a:prstGeom prst="rect">
            <a:avLst/>
          </a:prstGeom>
          <a:solidFill>
            <a:srgbClr val="6DA8D2"/>
          </a:solidFill>
          <a:ln w="25400" cap="flat" cmpd="sng">
            <a:solidFill>
              <a:srgbClr val="000000"/>
            </a:solidFill>
            <a:prstDash val="solid"/>
            <a:miter lim="8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9A244F"/>
              </a:buClr>
              <a:buFont typeface="Cabin"/>
              <a:buNone/>
            </a:pPr>
            <a:endParaRPr sz="4200" b="0" i="0" u="none" strike="noStrike" cap="none">
              <a:solidFill>
                <a:srgbClr val="000000"/>
              </a:solidFill>
              <a:latin typeface="Cabin"/>
              <a:ea typeface="Cabin"/>
              <a:cs typeface="Cabin"/>
              <a:sym typeface="Cabin"/>
            </a:endParaRPr>
          </a:p>
        </p:txBody>
      </p:sp>
      <p:cxnSp>
        <p:nvCxnSpPr>
          <p:cNvPr id="313" name="Shape 313"/>
          <p:cNvCxnSpPr/>
          <p:nvPr/>
        </p:nvCxnSpPr>
        <p:spPr>
          <a:xfrm rot="10800000" flipH="1">
            <a:off x="-86470" y="2157565"/>
            <a:ext cx="13285508" cy="9621"/>
          </a:xfrm>
          <a:prstGeom prst="straightConnector1">
            <a:avLst/>
          </a:prstGeom>
          <a:noFill/>
          <a:ln w="38100" cap="flat" cmpd="sng">
            <a:solidFill>
              <a:srgbClr val="71A7D6"/>
            </a:solidFill>
            <a:prstDash val="solid"/>
            <a:miter lim="8000"/>
            <a:headEnd type="none" w="sm" len="sm"/>
            <a:tailEnd type="none" w="sm" len="sm"/>
          </a:ln>
        </p:spPr>
      </p:cxnSp>
      <p:sp>
        <p:nvSpPr>
          <p:cNvPr id="314" name="Shape 314"/>
          <p:cNvSpPr/>
          <p:nvPr/>
        </p:nvSpPr>
        <p:spPr>
          <a:xfrm>
            <a:off x="242422" y="539750"/>
            <a:ext cx="10629901" cy="914400"/>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AD6961"/>
              </a:buClr>
              <a:buFont typeface="Cabin"/>
              <a:buNone/>
            </a:pPr>
            <a:r>
              <a:rPr lang="en-US" sz="5600" b="0" i="0" u="none" strike="noStrike" cap="none">
                <a:solidFill>
                  <a:srgbClr val="AD6961"/>
                </a:solidFill>
                <a:latin typeface="Cabin"/>
                <a:ea typeface="Cabin"/>
                <a:cs typeface="Cabin"/>
                <a:sym typeface="Cabin"/>
              </a:rPr>
              <a:t>Residency Education</a:t>
            </a:r>
            <a:endParaRPr/>
          </a:p>
        </p:txBody>
      </p:sp>
      <p:sp>
        <p:nvSpPr>
          <p:cNvPr id="315" name="Shape 315"/>
          <p:cNvSpPr/>
          <p:nvPr/>
        </p:nvSpPr>
        <p:spPr>
          <a:xfrm>
            <a:off x="557603" y="2870601"/>
            <a:ext cx="6262391" cy="3746501"/>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Font typeface="Cabin"/>
              <a:buNone/>
            </a:pPr>
            <a:r>
              <a:rPr lang="en-US" sz="3600" b="0" i="0" u="none" strike="noStrike" cap="none">
                <a:solidFill>
                  <a:srgbClr val="000000"/>
                </a:solidFill>
                <a:latin typeface="Cabin"/>
                <a:ea typeface="Cabin"/>
                <a:cs typeface="Cabin"/>
                <a:sym typeface="Cabin"/>
              </a:rPr>
              <a:t>Best Starts for Kids</a:t>
            </a:r>
            <a:endParaRPr/>
          </a:p>
          <a:p>
            <a:pPr marL="0" marR="0" lvl="0" indent="0" algn="l" rtl="0">
              <a:lnSpc>
                <a:spcPct val="100000"/>
              </a:lnSpc>
              <a:spcBef>
                <a:spcPts val="0"/>
              </a:spcBef>
              <a:spcAft>
                <a:spcPts val="0"/>
              </a:spcAft>
              <a:buClr>
                <a:srgbClr val="000000"/>
              </a:buClr>
              <a:buFont typeface="Cabin"/>
              <a:buNone/>
            </a:pPr>
            <a:endParaRPr sz="4200" b="0" i="0" u="none" strike="noStrike" cap="none">
              <a:solidFill>
                <a:srgbClr val="000000"/>
              </a:solidFill>
              <a:latin typeface="Cabin"/>
              <a:ea typeface="Cabin"/>
              <a:cs typeface="Cabin"/>
              <a:sym typeface="Cabin"/>
            </a:endParaRPr>
          </a:p>
          <a:p>
            <a:pPr marL="0" marR="0" lvl="0" indent="0" algn="l" rtl="0">
              <a:lnSpc>
                <a:spcPct val="100000"/>
              </a:lnSpc>
              <a:spcBef>
                <a:spcPts val="0"/>
              </a:spcBef>
              <a:spcAft>
                <a:spcPts val="0"/>
              </a:spcAft>
              <a:buClr>
                <a:srgbClr val="000000"/>
              </a:buClr>
              <a:buFont typeface="Cabin"/>
              <a:buNone/>
            </a:pPr>
            <a:r>
              <a:rPr lang="en-US" sz="3600" b="0" i="0" u="none" strike="noStrike" cap="none">
                <a:solidFill>
                  <a:srgbClr val="000000"/>
                </a:solidFill>
                <a:latin typeface="Cabin"/>
                <a:ea typeface="Cabin"/>
                <a:cs typeface="Cabin"/>
                <a:sym typeface="Cabin"/>
              </a:rPr>
              <a:t>-$392 million for King County</a:t>
            </a:r>
            <a:endParaRPr/>
          </a:p>
          <a:p>
            <a:pPr marL="0" marR="0" lvl="0" indent="0" algn="l" rtl="0">
              <a:lnSpc>
                <a:spcPct val="100000"/>
              </a:lnSpc>
              <a:spcBef>
                <a:spcPts val="0"/>
              </a:spcBef>
              <a:spcAft>
                <a:spcPts val="0"/>
              </a:spcAft>
              <a:buClr>
                <a:srgbClr val="000000"/>
              </a:buClr>
              <a:buFont typeface="Cabin"/>
              <a:buNone/>
            </a:pPr>
            <a:r>
              <a:rPr lang="en-US" sz="3600" b="0" i="0" u="none" strike="noStrike" cap="none">
                <a:solidFill>
                  <a:srgbClr val="000000"/>
                </a:solidFill>
                <a:latin typeface="Cabin"/>
                <a:ea typeface="Cabin"/>
                <a:cs typeface="Cabin"/>
                <a:sym typeface="Cabin"/>
              </a:rPr>
              <a:t>Most comprehensive approach</a:t>
            </a:r>
            <a:endParaRPr/>
          </a:p>
          <a:p>
            <a:pPr marL="0" marR="0" lvl="0" indent="0" algn="l" rtl="0">
              <a:lnSpc>
                <a:spcPct val="100000"/>
              </a:lnSpc>
              <a:spcBef>
                <a:spcPts val="0"/>
              </a:spcBef>
              <a:spcAft>
                <a:spcPts val="0"/>
              </a:spcAft>
              <a:buClr>
                <a:srgbClr val="000000"/>
              </a:buClr>
              <a:buFont typeface="Cabin"/>
              <a:buNone/>
            </a:pPr>
            <a:r>
              <a:rPr lang="en-US" sz="3600" b="0" i="0" u="none" strike="noStrike" cap="none">
                <a:solidFill>
                  <a:srgbClr val="000000"/>
                </a:solidFill>
                <a:latin typeface="Cabin"/>
                <a:ea typeface="Cabin"/>
                <a:cs typeface="Cabin"/>
                <a:sym typeface="Cabin"/>
              </a:rPr>
              <a:t>to early childhood development </a:t>
            </a:r>
            <a:endParaRPr/>
          </a:p>
          <a:p>
            <a:pPr marL="0" marR="0" lvl="0" indent="0" algn="l" rtl="0">
              <a:lnSpc>
                <a:spcPct val="100000"/>
              </a:lnSpc>
              <a:spcBef>
                <a:spcPts val="0"/>
              </a:spcBef>
              <a:spcAft>
                <a:spcPts val="0"/>
              </a:spcAft>
              <a:buClr>
                <a:srgbClr val="000000"/>
              </a:buClr>
              <a:buFont typeface="Cabin"/>
              <a:buNone/>
            </a:pPr>
            <a:r>
              <a:rPr lang="en-US" sz="3600" b="0" i="0" u="none" strike="noStrike" cap="none">
                <a:solidFill>
                  <a:srgbClr val="000000"/>
                </a:solidFill>
                <a:latin typeface="Cabin"/>
                <a:ea typeface="Cabin"/>
                <a:cs typeface="Cabin"/>
                <a:sym typeface="Cabin"/>
              </a:rPr>
              <a:t>in the nation</a:t>
            </a:r>
            <a:endParaRPr/>
          </a:p>
        </p:txBody>
      </p:sp>
      <p:sp>
        <p:nvSpPr>
          <p:cNvPr id="316" name="Shape 316"/>
          <p:cNvSpPr/>
          <p:nvPr/>
        </p:nvSpPr>
        <p:spPr>
          <a:xfrm>
            <a:off x="-787400" y="1663700"/>
            <a:ext cx="14579600" cy="381000"/>
          </a:xfrm>
          <a:prstGeom prst="rect">
            <a:avLst/>
          </a:prstGeom>
          <a:solidFill>
            <a:srgbClr val="2B763A"/>
          </a:solidFill>
          <a:ln w="25400" cap="flat" cmpd="sng">
            <a:solidFill>
              <a:srgbClr val="000000"/>
            </a:solidFill>
            <a:prstDash val="solid"/>
            <a:miter lim="8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9A244F"/>
              </a:buClr>
              <a:buFont typeface="Cabin"/>
              <a:buNone/>
            </a:pPr>
            <a:endParaRPr sz="4200" b="0" i="0" u="none" strike="noStrike" cap="none">
              <a:solidFill>
                <a:srgbClr val="000000"/>
              </a:solidFill>
              <a:latin typeface="Cabin"/>
              <a:ea typeface="Cabin"/>
              <a:cs typeface="Cabin"/>
              <a:sym typeface="Cabin"/>
            </a:endParaRPr>
          </a:p>
        </p:txBody>
      </p:sp>
      <p:cxnSp>
        <p:nvCxnSpPr>
          <p:cNvPr id="317" name="Shape 317"/>
          <p:cNvCxnSpPr/>
          <p:nvPr/>
        </p:nvCxnSpPr>
        <p:spPr>
          <a:xfrm rot="10800000" flipH="1">
            <a:off x="-99170" y="2160736"/>
            <a:ext cx="13033972" cy="6450"/>
          </a:xfrm>
          <a:prstGeom prst="straightConnector1">
            <a:avLst/>
          </a:prstGeom>
          <a:noFill/>
          <a:ln w="38100" cap="flat" cmpd="sng">
            <a:solidFill>
              <a:srgbClr val="2B763A"/>
            </a:solidFill>
            <a:prstDash val="solid"/>
            <a:miter lim="8000"/>
            <a:headEnd type="none" w="sm" len="sm"/>
            <a:tailEnd type="none" w="sm" len="sm"/>
          </a:ln>
        </p:spPr>
      </p:cxnSp>
      <p:pic>
        <p:nvPicPr>
          <p:cNvPr id="318" name="Shape 318"/>
          <p:cNvPicPr preferRelativeResize="0"/>
          <p:nvPr/>
        </p:nvPicPr>
        <p:blipFill rotWithShape="1">
          <a:blip r:embed="rId3">
            <a:alphaModFix/>
          </a:blip>
          <a:srcRect/>
          <a:stretch/>
        </p:blipFill>
        <p:spPr>
          <a:xfrm>
            <a:off x="7482743" y="2870601"/>
            <a:ext cx="4800264" cy="635891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Shape 323"/>
          <p:cNvSpPr/>
          <p:nvPr/>
        </p:nvSpPr>
        <p:spPr>
          <a:xfrm>
            <a:off x="-787400" y="1663700"/>
            <a:ext cx="14579600" cy="381000"/>
          </a:xfrm>
          <a:prstGeom prst="rect">
            <a:avLst/>
          </a:prstGeom>
          <a:solidFill>
            <a:srgbClr val="6DA8D2"/>
          </a:solidFill>
          <a:ln w="25400" cap="flat" cmpd="sng">
            <a:solidFill>
              <a:srgbClr val="000000"/>
            </a:solidFill>
            <a:prstDash val="solid"/>
            <a:miter lim="8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9A244F"/>
              </a:buClr>
              <a:buFont typeface="Cabin"/>
              <a:buNone/>
            </a:pPr>
            <a:endParaRPr sz="4200" b="0" i="0" u="none" strike="noStrike" cap="none">
              <a:solidFill>
                <a:srgbClr val="000000"/>
              </a:solidFill>
              <a:latin typeface="Cabin"/>
              <a:ea typeface="Cabin"/>
              <a:cs typeface="Cabin"/>
              <a:sym typeface="Cabin"/>
            </a:endParaRPr>
          </a:p>
        </p:txBody>
      </p:sp>
      <p:cxnSp>
        <p:nvCxnSpPr>
          <p:cNvPr id="324" name="Shape 324"/>
          <p:cNvCxnSpPr/>
          <p:nvPr/>
        </p:nvCxnSpPr>
        <p:spPr>
          <a:xfrm rot="10800000" flipH="1">
            <a:off x="-86470" y="2157565"/>
            <a:ext cx="13285508" cy="9621"/>
          </a:xfrm>
          <a:prstGeom prst="straightConnector1">
            <a:avLst/>
          </a:prstGeom>
          <a:noFill/>
          <a:ln w="38100" cap="flat" cmpd="sng">
            <a:solidFill>
              <a:srgbClr val="71A7D6"/>
            </a:solidFill>
            <a:prstDash val="solid"/>
            <a:miter lim="8000"/>
            <a:headEnd type="none" w="sm" len="sm"/>
            <a:tailEnd type="none" w="sm" len="sm"/>
          </a:ln>
        </p:spPr>
      </p:cxnSp>
      <p:sp>
        <p:nvSpPr>
          <p:cNvPr id="325" name="Shape 325"/>
          <p:cNvSpPr/>
          <p:nvPr/>
        </p:nvSpPr>
        <p:spPr>
          <a:xfrm>
            <a:off x="242422" y="514767"/>
            <a:ext cx="11974978" cy="964367"/>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AD6961"/>
              </a:buClr>
              <a:buFont typeface="Cabin"/>
              <a:buNone/>
            </a:pPr>
            <a:r>
              <a:rPr lang="en-US" sz="5600" b="0" i="0" u="none" strike="noStrike" cap="none">
                <a:solidFill>
                  <a:srgbClr val="AD6961"/>
                </a:solidFill>
                <a:latin typeface="Cabin"/>
                <a:ea typeface="Cabin"/>
                <a:cs typeface="Cabin"/>
                <a:sym typeface="Cabin"/>
              </a:rPr>
              <a:t>Clinic</a:t>
            </a:r>
            <a:r>
              <a:rPr lang="en-US" sz="5600">
                <a:solidFill>
                  <a:srgbClr val="AD6961"/>
                </a:solidFill>
                <a:latin typeface="Cabin"/>
                <a:ea typeface="Cabin"/>
                <a:cs typeface="Cabin"/>
                <a:sym typeface="Cabin"/>
              </a:rPr>
              <a:t>-</a:t>
            </a:r>
            <a:r>
              <a:rPr lang="en-US" sz="5600" b="0" i="0" u="none" strike="noStrike" cap="none">
                <a:solidFill>
                  <a:srgbClr val="AD6961"/>
                </a:solidFill>
                <a:latin typeface="Cabin"/>
                <a:ea typeface="Cabin"/>
                <a:cs typeface="Cabin"/>
                <a:sym typeface="Cabin"/>
              </a:rPr>
              <a:t>Based Community Organizing</a:t>
            </a:r>
            <a:endParaRPr/>
          </a:p>
        </p:txBody>
      </p:sp>
      <p:sp>
        <p:nvSpPr>
          <p:cNvPr id="326" name="Shape 326"/>
          <p:cNvSpPr/>
          <p:nvPr/>
        </p:nvSpPr>
        <p:spPr>
          <a:xfrm>
            <a:off x="454400" y="5301479"/>
            <a:ext cx="6008100" cy="4167300"/>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Font typeface="Cabin"/>
              <a:buNone/>
            </a:pPr>
            <a:r>
              <a:rPr lang="en-US" sz="3200" b="0" i="0" u="none" strike="noStrike" cap="none">
                <a:solidFill>
                  <a:srgbClr val="000000"/>
                </a:solidFill>
                <a:latin typeface="Cabin"/>
                <a:ea typeface="Cabin"/>
                <a:cs typeface="Cabin"/>
                <a:sym typeface="Cabin"/>
              </a:rPr>
              <a:t>Partnership between:</a:t>
            </a:r>
            <a:endParaRPr/>
          </a:p>
          <a:p>
            <a:pPr marL="0" marR="0" lvl="1" indent="342900" algn="l" rtl="0">
              <a:lnSpc>
                <a:spcPct val="100000"/>
              </a:lnSpc>
              <a:spcBef>
                <a:spcPts val="0"/>
              </a:spcBef>
              <a:spcAft>
                <a:spcPts val="0"/>
              </a:spcAft>
              <a:buClr>
                <a:srgbClr val="000000"/>
              </a:buClr>
              <a:buFont typeface="Cabin"/>
              <a:buNone/>
            </a:pPr>
            <a:r>
              <a:rPr lang="en-US" sz="3200" b="0" i="0" u="none" strike="noStrike" cap="none">
                <a:solidFill>
                  <a:srgbClr val="000000"/>
                </a:solidFill>
                <a:latin typeface="Cabin"/>
                <a:ea typeface="Cabin"/>
                <a:cs typeface="Cabin"/>
                <a:sym typeface="Cabin"/>
              </a:rPr>
              <a:t>- HEC</a:t>
            </a:r>
            <a:endParaRPr/>
          </a:p>
          <a:p>
            <a:pPr marL="0" marR="0" lvl="1" indent="342900" algn="l" rtl="0">
              <a:lnSpc>
                <a:spcPct val="100000"/>
              </a:lnSpc>
              <a:spcBef>
                <a:spcPts val="0"/>
              </a:spcBef>
              <a:spcAft>
                <a:spcPts val="0"/>
              </a:spcAft>
              <a:buClr>
                <a:srgbClr val="000000"/>
              </a:buClr>
              <a:buFont typeface="Cabin"/>
              <a:buNone/>
            </a:pPr>
            <a:r>
              <a:rPr lang="en-US" sz="3200" b="0" i="0" u="none" strike="noStrike" cap="none">
                <a:solidFill>
                  <a:srgbClr val="000000"/>
                </a:solidFill>
                <a:latin typeface="Cabin"/>
                <a:ea typeface="Cabin"/>
                <a:cs typeface="Cabin"/>
                <a:sym typeface="Cabin"/>
              </a:rPr>
              <a:t>- IAF-NW</a:t>
            </a:r>
            <a:endParaRPr/>
          </a:p>
          <a:p>
            <a:pPr marL="0" marR="0" lvl="1" indent="342900" algn="l" rtl="0">
              <a:lnSpc>
                <a:spcPct val="100000"/>
              </a:lnSpc>
              <a:spcBef>
                <a:spcPts val="0"/>
              </a:spcBef>
              <a:spcAft>
                <a:spcPts val="0"/>
              </a:spcAft>
              <a:buClr>
                <a:srgbClr val="000000"/>
              </a:buClr>
              <a:buFont typeface="Cabin"/>
              <a:buNone/>
            </a:pPr>
            <a:r>
              <a:rPr lang="en-US" sz="3200" b="0" i="0" u="none" strike="noStrike" cap="none">
                <a:solidFill>
                  <a:srgbClr val="000000"/>
                </a:solidFill>
                <a:latin typeface="Cabin"/>
                <a:ea typeface="Cabin"/>
                <a:cs typeface="Cabin"/>
                <a:sym typeface="Cabin"/>
              </a:rPr>
              <a:t>- OHSU: Richmond/Scappoose</a:t>
            </a:r>
            <a:endParaRPr sz="3200" b="0" i="0" u="none" strike="noStrike" cap="none">
              <a:solidFill>
                <a:srgbClr val="000000"/>
              </a:solidFill>
              <a:latin typeface="Cabin"/>
              <a:ea typeface="Cabin"/>
              <a:cs typeface="Cabin"/>
              <a:sym typeface="Cabin"/>
            </a:endParaRPr>
          </a:p>
          <a:p>
            <a:pPr marL="0" marR="0" lvl="1" indent="342900" algn="l" rtl="0">
              <a:lnSpc>
                <a:spcPct val="100000"/>
              </a:lnSpc>
              <a:spcBef>
                <a:spcPts val="0"/>
              </a:spcBef>
              <a:spcAft>
                <a:spcPts val="0"/>
              </a:spcAft>
              <a:buClr>
                <a:srgbClr val="000000"/>
              </a:buClr>
              <a:buFont typeface="Cabin"/>
              <a:buNone/>
            </a:pPr>
            <a:r>
              <a:rPr lang="en-US" sz="3200" b="0" i="0" u="none" strike="noStrike" cap="none">
                <a:solidFill>
                  <a:srgbClr val="000000"/>
                </a:solidFill>
                <a:latin typeface="Cabin"/>
                <a:ea typeface="Cabin"/>
                <a:cs typeface="Cabin"/>
                <a:sym typeface="Cabin"/>
              </a:rPr>
              <a:t>- Swedish: County Doc,</a:t>
            </a:r>
            <a:endParaRPr/>
          </a:p>
          <a:p>
            <a:pPr marL="0" marR="0" lvl="1" indent="342900" algn="l" rtl="0">
              <a:lnSpc>
                <a:spcPct val="100000"/>
              </a:lnSpc>
              <a:spcBef>
                <a:spcPts val="0"/>
              </a:spcBef>
              <a:spcAft>
                <a:spcPts val="0"/>
              </a:spcAft>
              <a:buClr>
                <a:srgbClr val="000000"/>
              </a:buClr>
              <a:buFont typeface="Cabin"/>
              <a:buNone/>
            </a:pPr>
            <a:r>
              <a:rPr lang="en-US" sz="3200" b="0" i="0" u="none" strike="noStrike" cap="none">
                <a:solidFill>
                  <a:srgbClr val="000000"/>
                </a:solidFill>
                <a:latin typeface="Cabin"/>
                <a:ea typeface="Cabin"/>
                <a:cs typeface="Cabin"/>
                <a:sym typeface="Cabin"/>
              </a:rPr>
              <a:t> Carolyn Downs</a:t>
            </a:r>
            <a:endParaRPr sz="3200">
              <a:latin typeface="Cabin"/>
              <a:ea typeface="Cabin"/>
              <a:cs typeface="Cabin"/>
              <a:sym typeface="Cabin"/>
            </a:endParaRPr>
          </a:p>
          <a:p>
            <a:pPr marL="0" marR="0" lvl="1" indent="342900" algn="l" rtl="0">
              <a:lnSpc>
                <a:spcPct val="100000"/>
              </a:lnSpc>
              <a:spcBef>
                <a:spcPts val="0"/>
              </a:spcBef>
              <a:spcAft>
                <a:spcPts val="0"/>
              </a:spcAft>
              <a:buClr>
                <a:srgbClr val="000000"/>
              </a:buClr>
              <a:buFont typeface="Cabin"/>
              <a:buNone/>
            </a:pPr>
            <a:r>
              <a:rPr lang="en-US" sz="3200">
                <a:latin typeface="Cabin"/>
                <a:ea typeface="Cabin"/>
                <a:cs typeface="Cabin"/>
                <a:sym typeface="Cabin"/>
              </a:rPr>
              <a:t>- Sea Mar Seattle</a:t>
            </a:r>
            <a:endParaRPr sz="3200">
              <a:latin typeface="Cabin"/>
              <a:ea typeface="Cabin"/>
              <a:cs typeface="Cabin"/>
              <a:sym typeface="Cabin"/>
            </a:endParaRPr>
          </a:p>
          <a:p>
            <a:pPr marL="0" marR="0" lvl="1" indent="342900" algn="l" rtl="0">
              <a:lnSpc>
                <a:spcPct val="100000"/>
              </a:lnSpc>
              <a:spcBef>
                <a:spcPts val="0"/>
              </a:spcBef>
              <a:spcAft>
                <a:spcPts val="0"/>
              </a:spcAft>
              <a:buClr>
                <a:srgbClr val="000000"/>
              </a:buClr>
              <a:buFont typeface="Cabin"/>
              <a:buNone/>
            </a:pPr>
            <a:endParaRPr sz="3200">
              <a:latin typeface="Cabin"/>
              <a:ea typeface="Cabin"/>
              <a:cs typeface="Cabin"/>
              <a:sym typeface="Cabin"/>
            </a:endParaRPr>
          </a:p>
          <a:p>
            <a:pPr marL="0" marR="0" lvl="1" indent="342900" algn="l" rtl="0">
              <a:lnSpc>
                <a:spcPct val="100000"/>
              </a:lnSpc>
              <a:spcBef>
                <a:spcPts val="0"/>
              </a:spcBef>
              <a:spcAft>
                <a:spcPts val="0"/>
              </a:spcAft>
              <a:buClr>
                <a:srgbClr val="000000"/>
              </a:buClr>
              <a:buFont typeface="Cabin"/>
              <a:buNone/>
            </a:pPr>
            <a:endParaRPr sz="3200">
              <a:latin typeface="Cabin"/>
              <a:ea typeface="Cabin"/>
              <a:cs typeface="Cabin"/>
              <a:sym typeface="Cabin"/>
            </a:endParaRPr>
          </a:p>
        </p:txBody>
      </p:sp>
      <p:sp>
        <p:nvSpPr>
          <p:cNvPr id="327" name="Shape 327"/>
          <p:cNvSpPr/>
          <p:nvPr/>
        </p:nvSpPr>
        <p:spPr>
          <a:xfrm>
            <a:off x="454400" y="2647950"/>
            <a:ext cx="6087300" cy="2790300"/>
          </a:xfrm>
          <a:prstGeom prst="rect">
            <a:avLst/>
          </a:prstGeom>
          <a:noFill/>
          <a:ln>
            <a:noFill/>
          </a:ln>
        </p:spPr>
        <p:txBody>
          <a:bodyPr spcFirstLastPara="1" wrap="square" lIns="50800" tIns="50800" rIns="50800" bIns="50800" anchor="ctr" anchorCtr="0">
            <a:noAutofit/>
          </a:bodyPr>
          <a:lstStyle/>
          <a:p>
            <a:pPr marL="0" lvl="0" indent="0" rtl="0">
              <a:spcBef>
                <a:spcPts val="0"/>
              </a:spcBef>
              <a:spcAft>
                <a:spcPts val="0"/>
              </a:spcAft>
              <a:buClr>
                <a:schemeClr val="dk1"/>
              </a:buClr>
              <a:buFont typeface="Cabin"/>
              <a:buNone/>
            </a:pPr>
            <a:r>
              <a:rPr lang="en-US" sz="3600">
                <a:solidFill>
                  <a:schemeClr val="dk1"/>
                </a:solidFill>
                <a:latin typeface="Cabin"/>
                <a:ea typeface="Cabin"/>
                <a:cs typeface="Cabin"/>
                <a:sym typeface="Cabin"/>
              </a:rPr>
              <a:t>Modern update of </a:t>
            </a:r>
            <a:endParaRPr>
              <a:solidFill>
                <a:schemeClr val="dk1"/>
              </a:solidFill>
            </a:endParaRPr>
          </a:p>
          <a:p>
            <a:pPr marL="0" lvl="0" indent="0" rtl="0">
              <a:spcBef>
                <a:spcPts val="0"/>
              </a:spcBef>
              <a:spcAft>
                <a:spcPts val="0"/>
              </a:spcAft>
              <a:buClr>
                <a:schemeClr val="dk1"/>
              </a:buClr>
              <a:buFont typeface="Cabin"/>
              <a:buNone/>
            </a:pPr>
            <a:r>
              <a:rPr lang="en-US" sz="3600">
                <a:solidFill>
                  <a:schemeClr val="dk1"/>
                </a:solidFill>
                <a:latin typeface="Cabin"/>
                <a:ea typeface="Cabin"/>
                <a:cs typeface="Cabin"/>
                <a:sym typeface="Cabin"/>
              </a:rPr>
              <a:t>Community Health Action,</a:t>
            </a:r>
            <a:endParaRPr sz="3600">
              <a:solidFill>
                <a:schemeClr val="dk1"/>
              </a:solidFill>
              <a:latin typeface="Cabin"/>
              <a:ea typeface="Cabin"/>
              <a:cs typeface="Cabin"/>
              <a:sym typeface="Cabin"/>
            </a:endParaRPr>
          </a:p>
          <a:p>
            <a:pPr marL="0" lvl="0" indent="0" rtl="0">
              <a:spcBef>
                <a:spcPts val="0"/>
              </a:spcBef>
              <a:spcAft>
                <a:spcPts val="0"/>
              </a:spcAft>
              <a:buClr>
                <a:schemeClr val="dk1"/>
              </a:buClr>
              <a:buFont typeface="Cabin"/>
              <a:buNone/>
            </a:pPr>
            <a:r>
              <a:rPr lang="en-US" sz="3600">
                <a:solidFill>
                  <a:schemeClr val="dk1"/>
                </a:solidFill>
                <a:latin typeface="Cabin"/>
                <a:ea typeface="Cabin"/>
                <a:cs typeface="Cabin"/>
                <a:sym typeface="Cabin"/>
              </a:rPr>
              <a:t>bringing together IAF organizing and FQHCs</a:t>
            </a:r>
            <a:endParaRPr sz="3600">
              <a:solidFill>
                <a:schemeClr val="dk1"/>
              </a:solidFill>
              <a:latin typeface="Cabin"/>
              <a:ea typeface="Cabin"/>
              <a:cs typeface="Cabin"/>
              <a:sym typeface="Cabin"/>
            </a:endParaRPr>
          </a:p>
          <a:p>
            <a:pPr marL="0" marR="0" lvl="0" indent="0" algn="l" rtl="0">
              <a:lnSpc>
                <a:spcPct val="100000"/>
              </a:lnSpc>
              <a:spcBef>
                <a:spcPts val="0"/>
              </a:spcBef>
              <a:spcAft>
                <a:spcPts val="0"/>
              </a:spcAft>
              <a:buClr>
                <a:srgbClr val="000000"/>
              </a:buClr>
              <a:buFont typeface="Cabin"/>
              <a:buNone/>
            </a:pPr>
            <a:endParaRPr sz="3600">
              <a:latin typeface="Cabin"/>
              <a:ea typeface="Cabin"/>
              <a:cs typeface="Cabin"/>
              <a:sym typeface="Cabin"/>
            </a:endParaRPr>
          </a:p>
          <a:p>
            <a:pPr marL="0" marR="0" lvl="0" indent="0" algn="l" rtl="0">
              <a:lnSpc>
                <a:spcPct val="100000"/>
              </a:lnSpc>
              <a:spcBef>
                <a:spcPts val="0"/>
              </a:spcBef>
              <a:spcAft>
                <a:spcPts val="0"/>
              </a:spcAft>
              <a:buClr>
                <a:srgbClr val="000000"/>
              </a:buClr>
              <a:buFont typeface="Cabin"/>
              <a:buNone/>
            </a:pPr>
            <a:endParaRPr sz="3600">
              <a:latin typeface="Cabin"/>
              <a:ea typeface="Cabin"/>
              <a:cs typeface="Cabin"/>
              <a:sym typeface="Cabin"/>
            </a:endParaRPr>
          </a:p>
        </p:txBody>
      </p:sp>
      <p:sp>
        <p:nvSpPr>
          <p:cNvPr id="328" name="Shape 328"/>
          <p:cNvSpPr/>
          <p:nvPr/>
        </p:nvSpPr>
        <p:spPr>
          <a:xfrm>
            <a:off x="-787400" y="1663700"/>
            <a:ext cx="14579600" cy="381000"/>
          </a:xfrm>
          <a:prstGeom prst="rect">
            <a:avLst/>
          </a:prstGeom>
          <a:solidFill>
            <a:srgbClr val="2B763A"/>
          </a:solidFill>
          <a:ln w="25400" cap="flat" cmpd="sng">
            <a:solidFill>
              <a:srgbClr val="000000"/>
            </a:solidFill>
            <a:prstDash val="solid"/>
            <a:miter lim="8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9A244F"/>
              </a:buClr>
              <a:buFont typeface="Cabin"/>
              <a:buNone/>
            </a:pPr>
            <a:endParaRPr sz="4200" b="0" i="0" u="none" strike="noStrike" cap="none">
              <a:solidFill>
                <a:srgbClr val="000000"/>
              </a:solidFill>
              <a:latin typeface="Cabin"/>
              <a:ea typeface="Cabin"/>
              <a:cs typeface="Cabin"/>
              <a:sym typeface="Cabin"/>
            </a:endParaRPr>
          </a:p>
        </p:txBody>
      </p:sp>
      <p:cxnSp>
        <p:nvCxnSpPr>
          <p:cNvPr id="329" name="Shape 329"/>
          <p:cNvCxnSpPr/>
          <p:nvPr/>
        </p:nvCxnSpPr>
        <p:spPr>
          <a:xfrm rot="10800000" flipH="1">
            <a:off x="-99170" y="2160586"/>
            <a:ext cx="13034100" cy="6600"/>
          </a:xfrm>
          <a:prstGeom prst="straightConnector1">
            <a:avLst/>
          </a:prstGeom>
          <a:noFill/>
          <a:ln w="38100" cap="flat" cmpd="sng">
            <a:solidFill>
              <a:srgbClr val="2B763A"/>
            </a:solidFill>
            <a:prstDash val="solid"/>
            <a:miter lim="8000"/>
            <a:headEnd type="none" w="sm" len="sm"/>
            <a:tailEnd type="none" w="sm" len="sm"/>
          </a:ln>
        </p:spPr>
      </p:cxnSp>
      <p:pic>
        <p:nvPicPr>
          <p:cNvPr id="330" name="Shape 330"/>
          <p:cNvPicPr preferRelativeResize="0"/>
          <p:nvPr/>
        </p:nvPicPr>
        <p:blipFill rotWithShape="1">
          <a:blip r:embed="rId3">
            <a:alphaModFix/>
          </a:blip>
          <a:srcRect/>
          <a:stretch/>
        </p:blipFill>
        <p:spPr>
          <a:xfrm>
            <a:off x="7285875" y="2475149"/>
            <a:ext cx="5373599" cy="695406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Shape 335"/>
          <p:cNvSpPr/>
          <p:nvPr/>
        </p:nvSpPr>
        <p:spPr>
          <a:xfrm>
            <a:off x="-787400" y="1663700"/>
            <a:ext cx="14579700" cy="381000"/>
          </a:xfrm>
          <a:prstGeom prst="rect">
            <a:avLst/>
          </a:prstGeom>
          <a:solidFill>
            <a:srgbClr val="6DA8D2"/>
          </a:solidFill>
          <a:ln w="25400" cap="flat" cmpd="sng">
            <a:solidFill>
              <a:srgbClr val="000000"/>
            </a:solidFill>
            <a:prstDash val="solid"/>
            <a:miter lim="8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9A244F"/>
              </a:buClr>
              <a:buFont typeface="Cabin"/>
              <a:buNone/>
            </a:pPr>
            <a:endParaRPr sz="4200" b="0" i="0" u="none" strike="noStrike" cap="none">
              <a:solidFill>
                <a:srgbClr val="000000"/>
              </a:solidFill>
              <a:latin typeface="Cabin"/>
              <a:ea typeface="Cabin"/>
              <a:cs typeface="Cabin"/>
              <a:sym typeface="Cabin"/>
            </a:endParaRPr>
          </a:p>
        </p:txBody>
      </p:sp>
      <p:cxnSp>
        <p:nvCxnSpPr>
          <p:cNvPr id="336" name="Shape 336"/>
          <p:cNvCxnSpPr/>
          <p:nvPr/>
        </p:nvCxnSpPr>
        <p:spPr>
          <a:xfrm rot="10800000" flipH="1">
            <a:off x="-86470" y="2157586"/>
            <a:ext cx="13285500" cy="9600"/>
          </a:xfrm>
          <a:prstGeom prst="straightConnector1">
            <a:avLst/>
          </a:prstGeom>
          <a:noFill/>
          <a:ln w="38100" cap="flat" cmpd="sng">
            <a:solidFill>
              <a:srgbClr val="71A7D6"/>
            </a:solidFill>
            <a:prstDash val="solid"/>
            <a:miter lim="8000"/>
            <a:headEnd type="none" w="sm" len="sm"/>
            <a:tailEnd type="none" w="sm" len="sm"/>
          </a:ln>
        </p:spPr>
      </p:cxnSp>
      <p:sp>
        <p:nvSpPr>
          <p:cNvPr id="337" name="Shape 337"/>
          <p:cNvSpPr/>
          <p:nvPr/>
        </p:nvSpPr>
        <p:spPr>
          <a:xfrm>
            <a:off x="242422" y="514767"/>
            <a:ext cx="11975100" cy="964500"/>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AD6961"/>
              </a:buClr>
              <a:buFont typeface="Cabin"/>
              <a:buNone/>
            </a:pPr>
            <a:r>
              <a:rPr lang="en-US" sz="5600" b="0" i="0" u="none" strike="noStrike" cap="none">
                <a:solidFill>
                  <a:srgbClr val="AD6961"/>
                </a:solidFill>
                <a:latin typeface="Cabin"/>
                <a:ea typeface="Cabin"/>
                <a:cs typeface="Cabin"/>
                <a:sym typeface="Cabin"/>
              </a:rPr>
              <a:t>Clinic</a:t>
            </a:r>
            <a:r>
              <a:rPr lang="en-US" sz="5600">
                <a:solidFill>
                  <a:srgbClr val="AD6961"/>
                </a:solidFill>
                <a:latin typeface="Cabin"/>
                <a:ea typeface="Cabin"/>
                <a:cs typeface="Cabin"/>
                <a:sym typeface="Cabin"/>
              </a:rPr>
              <a:t>-</a:t>
            </a:r>
            <a:r>
              <a:rPr lang="en-US" sz="5600" b="0" i="0" u="none" strike="noStrike" cap="none">
                <a:solidFill>
                  <a:srgbClr val="AD6961"/>
                </a:solidFill>
                <a:latin typeface="Cabin"/>
                <a:ea typeface="Cabin"/>
                <a:cs typeface="Cabin"/>
                <a:sym typeface="Cabin"/>
              </a:rPr>
              <a:t>Based Community Organizing</a:t>
            </a:r>
            <a:endParaRPr/>
          </a:p>
        </p:txBody>
      </p:sp>
      <p:sp>
        <p:nvSpPr>
          <p:cNvPr id="338" name="Shape 338"/>
          <p:cNvSpPr/>
          <p:nvPr/>
        </p:nvSpPr>
        <p:spPr>
          <a:xfrm>
            <a:off x="454400" y="4920481"/>
            <a:ext cx="6008100" cy="4621800"/>
          </a:xfrm>
          <a:prstGeom prst="rect">
            <a:avLst/>
          </a:prstGeom>
          <a:noFill/>
          <a:ln>
            <a:noFill/>
          </a:ln>
        </p:spPr>
        <p:txBody>
          <a:bodyPr spcFirstLastPara="1" wrap="square" lIns="50800" tIns="50800" rIns="50800" bIns="50800" anchor="ctr" anchorCtr="0">
            <a:noAutofit/>
          </a:bodyPr>
          <a:lstStyle/>
          <a:p>
            <a:pPr marL="0" marR="0" lvl="1" indent="0" algn="l" rtl="0">
              <a:lnSpc>
                <a:spcPct val="100000"/>
              </a:lnSpc>
              <a:spcBef>
                <a:spcPts val="0"/>
              </a:spcBef>
              <a:spcAft>
                <a:spcPts val="0"/>
              </a:spcAft>
              <a:buClr>
                <a:srgbClr val="000000"/>
              </a:buClr>
              <a:buFont typeface="Cabin"/>
              <a:buNone/>
            </a:pPr>
            <a:r>
              <a:rPr lang="en-US" sz="3200">
                <a:latin typeface="Cabin"/>
                <a:ea typeface="Cabin"/>
                <a:cs typeface="Cabin"/>
                <a:sym typeface="Cabin"/>
              </a:rPr>
              <a:t>Organizer role</a:t>
            </a:r>
            <a:endParaRPr sz="3200">
              <a:latin typeface="Cabin"/>
              <a:ea typeface="Cabin"/>
              <a:cs typeface="Cabin"/>
              <a:sym typeface="Cabin"/>
            </a:endParaRPr>
          </a:p>
          <a:p>
            <a:pPr marL="457200" marR="0" lvl="0" indent="-431800" algn="l" rtl="0">
              <a:lnSpc>
                <a:spcPct val="100000"/>
              </a:lnSpc>
              <a:spcBef>
                <a:spcPts val="0"/>
              </a:spcBef>
              <a:spcAft>
                <a:spcPts val="0"/>
              </a:spcAft>
              <a:buSzPts val="3200"/>
              <a:buFont typeface="Cabin"/>
              <a:buChar char="-"/>
            </a:pPr>
            <a:r>
              <a:rPr lang="en-US" sz="3200">
                <a:latin typeface="Cabin"/>
                <a:ea typeface="Cabin"/>
                <a:cs typeface="Cabin"/>
                <a:sym typeface="Cabin"/>
              </a:rPr>
              <a:t>In clinic referral system</a:t>
            </a:r>
            <a:endParaRPr sz="3200">
              <a:latin typeface="Cabin"/>
              <a:ea typeface="Cabin"/>
              <a:cs typeface="Cabin"/>
              <a:sym typeface="Cabin"/>
            </a:endParaRPr>
          </a:p>
          <a:p>
            <a:pPr marL="457200" marR="0" lvl="0" indent="-431800" algn="l" rtl="0">
              <a:lnSpc>
                <a:spcPct val="100000"/>
              </a:lnSpc>
              <a:spcBef>
                <a:spcPts val="0"/>
              </a:spcBef>
              <a:spcAft>
                <a:spcPts val="0"/>
              </a:spcAft>
              <a:buSzPts val="3200"/>
              <a:buFont typeface="Cabin"/>
              <a:buChar char="-"/>
            </a:pPr>
            <a:r>
              <a:rPr lang="en-US" sz="3200">
                <a:latin typeface="Cabin"/>
                <a:ea typeface="Cabin"/>
                <a:cs typeface="Cabin"/>
                <a:sym typeface="Cabin"/>
              </a:rPr>
              <a:t>Identify patient and staff leaders</a:t>
            </a:r>
            <a:endParaRPr sz="3200">
              <a:latin typeface="Cabin"/>
              <a:ea typeface="Cabin"/>
              <a:cs typeface="Cabin"/>
              <a:sym typeface="Cabin"/>
            </a:endParaRPr>
          </a:p>
          <a:p>
            <a:pPr marL="457200" marR="0" lvl="0" indent="-431800" algn="l" rtl="0">
              <a:lnSpc>
                <a:spcPct val="100000"/>
              </a:lnSpc>
              <a:spcBef>
                <a:spcPts val="0"/>
              </a:spcBef>
              <a:spcAft>
                <a:spcPts val="0"/>
              </a:spcAft>
              <a:buSzPts val="3200"/>
              <a:buFont typeface="Cabin"/>
              <a:buChar char="-"/>
            </a:pPr>
            <a:r>
              <a:rPr lang="en-US" sz="3200">
                <a:latin typeface="Cabin"/>
                <a:ea typeface="Cabin"/>
                <a:cs typeface="Cabin"/>
                <a:sym typeface="Cabin"/>
              </a:rPr>
              <a:t>Develop Core team</a:t>
            </a:r>
            <a:endParaRPr sz="3200">
              <a:latin typeface="Cabin"/>
              <a:ea typeface="Cabin"/>
              <a:cs typeface="Cabin"/>
              <a:sym typeface="Cabin"/>
            </a:endParaRPr>
          </a:p>
          <a:p>
            <a:pPr marL="457200" marR="0" lvl="0" indent="-431800" algn="l" rtl="0">
              <a:lnSpc>
                <a:spcPct val="100000"/>
              </a:lnSpc>
              <a:spcBef>
                <a:spcPts val="0"/>
              </a:spcBef>
              <a:spcAft>
                <a:spcPts val="0"/>
              </a:spcAft>
              <a:buSzPts val="3200"/>
              <a:buFont typeface="Cabin"/>
              <a:buChar char="-"/>
            </a:pPr>
            <a:r>
              <a:rPr lang="en-US" sz="3200">
                <a:latin typeface="Cabin"/>
                <a:ea typeface="Cabin"/>
                <a:cs typeface="Cabin"/>
                <a:sym typeface="Cabin"/>
              </a:rPr>
              <a:t>Identify community SDOH priorities</a:t>
            </a:r>
            <a:endParaRPr sz="3200">
              <a:latin typeface="Cabin"/>
              <a:ea typeface="Cabin"/>
              <a:cs typeface="Cabin"/>
              <a:sym typeface="Cabin"/>
            </a:endParaRPr>
          </a:p>
          <a:p>
            <a:pPr marL="457200" marR="0" lvl="0" indent="-431800" algn="l" rtl="0">
              <a:lnSpc>
                <a:spcPct val="100000"/>
              </a:lnSpc>
              <a:spcBef>
                <a:spcPts val="0"/>
              </a:spcBef>
              <a:spcAft>
                <a:spcPts val="0"/>
              </a:spcAft>
              <a:buSzPts val="3200"/>
              <a:buFont typeface="Cabin"/>
              <a:buChar char="-"/>
            </a:pPr>
            <a:r>
              <a:rPr lang="en-US" sz="3200">
                <a:latin typeface="Cabin"/>
                <a:ea typeface="Cabin"/>
                <a:cs typeface="Cabin"/>
                <a:sym typeface="Cabin"/>
              </a:rPr>
              <a:t>Develop community partnerships</a:t>
            </a:r>
            <a:endParaRPr sz="3200">
              <a:latin typeface="Cabin"/>
              <a:ea typeface="Cabin"/>
              <a:cs typeface="Cabin"/>
              <a:sym typeface="Cabin"/>
            </a:endParaRPr>
          </a:p>
          <a:p>
            <a:pPr marL="457200" marR="0" lvl="0" indent="-431800" algn="l" rtl="0">
              <a:lnSpc>
                <a:spcPct val="100000"/>
              </a:lnSpc>
              <a:spcBef>
                <a:spcPts val="0"/>
              </a:spcBef>
              <a:spcAft>
                <a:spcPts val="0"/>
              </a:spcAft>
              <a:buSzPts val="3200"/>
              <a:buFont typeface="Cabin"/>
              <a:buChar char="-"/>
            </a:pPr>
            <a:r>
              <a:rPr lang="en-US" sz="3200">
                <a:latin typeface="Cabin"/>
                <a:ea typeface="Cabin"/>
                <a:cs typeface="Cabin"/>
                <a:sym typeface="Cabin"/>
              </a:rPr>
              <a:t>Support SDOH campaigns</a:t>
            </a:r>
            <a:endParaRPr sz="3200">
              <a:latin typeface="Cabin"/>
              <a:ea typeface="Cabin"/>
              <a:cs typeface="Cabin"/>
              <a:sym typeface="Cabin"/>
            </a:endParaRPr>
          </a:p>
        </p:txBody>
      </p:sp>
      <p:sp>
        <p:nvSpPr>
          <p:cNvPr id="339" name="Shape 339"/>
          <p:cNvSpPr/>
          <p:nvPr/>
        </p:nvSpPr>
        <p:spPr>
          <a:xfrm>
            <a:off x="454400" y="2266950"/>
            <a:ext cx="6087300" cy="2501100"/>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Font typeface="Cabin"/>
              <a:buNone/>
            </a:pPr>
            <a:r>
              <a:rPr lang="en-US" sz="3600">
                <a:latin typeface="Cabin"/>
                <a:ea typeface="Cabin"/>
                <a:cs typeface="Cabin"/>
                <a:sym typeface="Cabin"/>
              </a:rPr>
              <a:t>Organizer in the clinic</a:t>
            </a:r>
            <a:endParaRPr sz="3600">
              <a:latin typeface="Cabin"/>
              <a:ea typeface="Cabin"/>
              <a:cs typeface="Cabin"/>
              <a:sym typeface="Cabin"/>
            </a:endParaRPr>
          </a:p>
          <a:p>
            <a:pPr marL="457200" lvl="0" indent="-457200" rtl="0">
              <a:spcBef>
                <a:spcPts val="0"/>
              </a:spcBef>
              <a:spcAft>
                <a:spcPts val="0"/>
              </a:spcAft>
              <a:buClr>
                <a:schemeClr val="dk1"/>
              </a:buClr>
              <a:buSzPts val="3600"/>
              <a:buFont typeface="Cabin"/>
              <a:buChar char="-"/>
            </a:pPr>
            <a:r>
              <a:rPr lang="en-US" sz="3600">
                <a:solidFill>
                  <a:schemeClr val="dk1"/>
                </a:solidFill>
                <a:latin typeface="Cabin"/>
                <a:ea typeface="Cabin"/>
                <a:cs typeface="Cabin"/>
                <a:sym typeface="Cabin"/>
              </a:rPr>
              <a:t>Clinic staff member</a:t>
            </a:r>
            <a:endParaRPr sz="3600">
              <a:latin typeface="Cabin"/>
              <a:ea typeface="Cabin"/>
              <a:cs typeface="Cabin"/>
              <a:sym typeface="Cabin"/>
            </a:endParaRPr>
          </a:p>
          <a:p>
            <a:pPr marL="457200" marR="0" lvl="0" indent="-457200" algn="l" rtl="0">
              <a:lnSpc>
                <a:spcPct val="100000"/>
              </a:lnSpc>
              <a:spcBef>
                <a:spcPts val="0"/>
              </a:spcBef>
              <a:spcAft>
                <a:spcPts val="0"/>
              </a:spcAft>
              <a:buSzPts val="3600"/>
              <a:buFont typeface="Cabin"/>
              <a:buChar char="-"/>
            </a:pPr>
            <a:r>
              <a:rPr lang="en-US" sz="3600">
                <a:latin typeface="Cabin"/>
                <a:ea typeface="Cabin"/>
                <a:cs typeface="Cabin"/>
                <a:sym typeface="Cabin"/>
              </a:rPr>
              <a:t>IAF-NW Trained</a:t>
            </a:r>
            <a:endParaRPr sz="3600">
              <a:latin typeface="Cabin"/>
              <a:ea typeface="Cabin"/>
              <a:cs typeface="Cabin"/>
              <a:sym typeface="Cabin"/>
            </a:endParaRPr>
          </a:p>
          <a:p>
            <a:pPr marL="457200" marR="0" lvl="0" indent="-457200" algn="l" rtl="0">
              <a:lnSpc>
                <a:spcPct val="100000"/>
              </a:lnSpc>
              <a:spcBef>
                <a:spcPts val="0"/>
              </a:spcBef>
              <a:spcAft>
                <a:spcPts val="0"/>
              </a:spcAft>
              <a:buSzPts val="3600"/>
              <a:buFont typeface="Cabin"/>
              <a:buChar char="-"/>
            </a:pPr>
            <a:r>
              <a:rPr lang="en-US" sz="3600">
                <a:latin typeface="Cabin"/>
                <a:ea typeface="Cabin"/>
                <a:cs typeface="Cabin"/>
                <a:sym typeface="Cabin"/>
              </a:rPr>
              <a:t>IAF-NW organizer cohort</a:t>
            </a:r>
            <a:endParaRPr sz="3600">
              <a:latin typeface="Cabin"/>
              <a:ea typeface="Cabin"/>
              <a:cs typeface="Cabin"/>
              <a:sym typeface="Cabin"/>
            </a:endParaRPr>
          </a:p>
        </p:txBody>
      </p:sp>
      <p:sp>
        <p:nvSpPr>
          <p:cNvPr id="340" name="Shape 340"/>
          <p:cNvSpPr/>
          <p:nvPr/>
        </p:nvSpPr>
        <p:spPr>
          <a:xfrm>
            <a:off x="-787400" y="1663700"/>
            <a:ext cx="14579700" cy="381000"/>
          </a:xfrm>
          <a:prstGeom prst="rect">
            <a:avLst/>
          </a:prstGeom>
          <a:solidFill>
            <a:srgbClr val="2B763A"/>
          </a:solidFill>
          <a:ln w="25400" cap="flat" cmpd="sng">
            <a:solidFill>
              <a:srgbClr val="000000"/>
            </a:solidFill>
            <a:prstDash val="solid"/>
            <a:miter lim="8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9A244F"/>
              </a:buClr>
              <a:buFont typeface="Cabin"/>
              <a:buNone/>
            </a:pPr>
            <a:endParaRPr sz="4200" b="0" i="0" u="none" strike="noStrike" cap="none">
              <a:solidFill>
                <a:srgbClr val="000000"/>
              </a:solidFill>
              <a:latin typeface="Cabin"/>
              <a:ea typeface="Cabin"/>
              <a:cs typeface="Cabin"/>
              <a:sym typeface="Cabin"/>
            </a:endParaRPr>
          </a:p>
        </p:txBody>
      </p:sp>
      <p:cxnSp>
        <p:nvCxnSpPr>
          <p:cNvPr id="341" name="Shape 341"/>
          <p:cNvCxnSpPr/>
          <p:nvPr/>
        </p:nvCxnSpPr>
        <p:spPr>
          <a:xfrm rot="10800000" flipH="1">
            <a:off x="-99170" y="2160586"/>
            <a:ext cx="13034100" cy="6600"/>
          </a:xfrm>
          <a:prstGeom prst="straightConnector1">
            <a:avLst/>
          </a:prstGeom>
          <a:noFill/>
          <a:ln w="38100" cap="flat" cmpd="sng">
            <a:solidFill>
              <a:srgbClr val="2B763A"/>
            </a:solidFill>
            <a:prstDash val="solid"/>
            <a:miter lim="8000"/>
            <a:headEnd type="none" w="sm" len="sm"/>
            <a:tailEnd type="none" w="sm" len="sm"/>
          </a:ln>
        </p:spPr>
      </p:cxnSp>
      <p:pic>
        <p:nvPicPr>
          <p:cNvPr id="342" name="Shape 342"/>
          <p:cNvPicPr preferRelativeResize="0"/>
          <p:nvPr/>
        </p:nvPicPr>
        <p:blipFill>
          <a:blip r:embed="rId3">
            <a:alphaModFix/>
          </a:blip>
          <a:stretch>
            <a:fillRect/>
          </a:stretch>
        </p:blipFill>
        <p:spPr>
          <a:xfrm>
            <a:off x="6386300" y="2531486"/>
            <a:ext cx="6158301" cy="1719886"/>
          </a:xfrm>
          <a:prstGeom prst="rect">
            <a:avLst/>
          </a:prstGeom>
          <a:noFill/>
          <a:ln>
            <a:noFill/>
          </a:ln>
        </p:spPr>
      </p:pic>
      <p:pic>
        <p:nvPicPr>
          <p:cNvPr id="343" name="Shape 343"/>
          <p:cNvPicPr preferRelativeResize="0"/>
          <p:nvPr/>
        </p:nvPicPr>
        <p:blipFill>
          <a:blip r:embed="rId4">
            <a:alphaModFix/>
          </a:blip>
          <a:stretch>
            <a:fillRect/>
          </a:stretch>
        </p:blipFill>
        <p:spPr>
          <a:xfrm>
            <a:off x="6310100" y="4666658"/>
            <a:ext cx="6472425" cy="487569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p:nvPr/>
        </p:nvSpPr>
        <p:spPr>
          <a:xfrm>
            <a:off x="-787400" y="1663700"/>
            <a:ext cx="14579700" cy="381000"/>
          </a:xfrm>
          <a:prstGeom prst="rect">
            <a:avLst/>
          </a:prstGeom>
          <a:solidFill>
            <a:srgbClr val="6DA8D2"/>
          </a:solidFill>
          <a:ln w="25400" cap="flat" cmpd="sng">
            <a:solidFill>
              <a:srgbClr val="000000"/>
            </a:solidFill>
            <a:prstDash val="solid"/>
            <a:miter lim="8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9A244F"/>
              </a:buClr>
              <a:buFont typeface="Cabin"/>
              <a:buNone/>
            </a:pPr>
            <a:endParaRPr sz="4200" b="0" i="0" u="none" strike="noStrike" cap="none">
              <a:solidFill>
                <a:srgbClr val="000000"/>
              </a:solidFill>
              <a:latin typeface="Cabin"/>
              <a:ea typeface="Cabin"/>
              <a:cs typeface="Cabin"/>
              <a:sym typeface="Cabin"/>
            </a:endParaRPr>
          </a:p>
        </p:txBody>
      </p:sp>
      <p:cxnSp>
        <p:nvCxnSpPr>
          <p:cNvPr id="136" name="Shape 136"/>
          <p:cNvCxnSpPr/>
          <p:nvPr/>
        </p:nvCxnSpPr>
        <p:spPr>
          <a:xfrm rot="10800000" flipH="1">
            <a:off x="-86470" y="2157586"/>
            <a:ext cx="13285500" cy="9600"/>
          </a:xfrm>
          <a:prstGeom prst="straightConnector1">
            <a:avLst/>
          </a:prstGeom>
          <a:noFill/>
          <a:ln w="38100" cap="flat" cmpd="sng">
            <a:solidFill>
              <a:srgbClr val="71A7D6"/>
            </a:solidFill>
            <a:prstDash val="solid"/>
            <a:miter lim="8000"/>
            <a:headEnd type="none" w="sm" len="sm"/>
            <a:tailEnd type="none" w="sm" len="sm"/>
          </a:ln>
        </p:spPr>
      </p:cxnSp>
      <p:sp>
        <p:nvSpPr>
          <p:cNvPr id="137" name="Shape 137"/>
          <p:cNvSpPr/>
          <p:nvPr/>
        </p:nvSpPr>
        <p:spPr>
          <a:xfrm>
            <a:off x="622628" y="2933700"/>
            <a:ext cx="5729400" cy="2705100"/>
          </a:xfrm>
          <a:prstGeom prst="rect">
            <a:avLst/>
          </a:prstGeom>
          <a:noFill/>
          <a:ln>
            <a:noFill/>
          </a:ln>
        </p:spPr>
        <p:txBody>
          <a:bodyPr spcFirstLastPara="1" wrap="square" lIns="50800" tIns="50800" rIns="50800" bIns="50800" anchor="ctr" anchorCtr="0">
            <a:noAutofit/>
          </a:bodyPr>
          <a:lstStyle/>
          <a:p>
            <a:pPr marL="0" marR="0" lvl="0" indent="0" rtl="0">
              <a:lnSpc>
                <a:spcPct val="100000"/>
              </a:lnSpc>
              <a:spcBef>
                <a:spcPts val="0"/>
              </a:spcBef>
              <a:spcAft>
                <a:spcPts val="0"/>
              </a:spcAft>
              <a:buClr>
                <a:srgbClr val="000000"/>
              </a:buClr>
              <a:buFont typeface="Cabin"/>
              <a:buNone/>
            </a:pPr>
            <a:r>
              <a:rPr lang="en-US" sz="3000">
                <a:solidFill>
                  <a:srgbClr val="222222"/>
                </a:solidFill>
                <a:highlight>
                  <a:srgbClr val="FFFFFF"/>
                </a:highlight>
                <a:latin typeface="Cabin"/>
                <a:ea typeface="Cabin"/>
                <a:cs typeface="Cabin"/>
                <a:sym typeface="Cabin"/>
              </a:rPr>
              <a:t>We believe that ultimate purpose of education is to illuminate science, society and nature as unfinished.</a:t>
            </a:r>
            <a:endParaRPr sz="3000">
              <a:solidFill>
                <a:srgbClr val="222222"/>
              </a:solidFill>
              <a:highlight>
                <a:srgbClr val="FFFFFF"/>
              </a:highlight>
              <a:latin typeface="Cabin"/>
              <a:ea typeface="Cabin"/>
              <a:cs typeface="Cabin"/>
              <a:sym typeface="Cabin"/>
            </a:endParaRPr>
          </a:p>
        </p:txBody>
      </p:sp>
      <p:pic>
        <p:nvPicPr>
          <p:cNvPr id="138" name="Shape 138"/>
          <p:cNvPicPr preferRelativeResize="0"/>
          <p:nvPr/>
        </p:nvPicPr>
        <p:blipFill rotWithShape="1">
          <a:blip r:embed="rId3">
            <a:alphaModFix/>
          </a:blip>
          <a:srcRect/>
          <a:stretch/>
        </p:blipFill>
        <p:spPr>
          <a:xfrm>
            <a:off x="7132941" y="2362200"/>
            <a:ext cx="5706900" cy="7213500"/>
          </a:xfrm>
          <a:prstGeom prst="rect">
            <a:avLst/>
          </a:prstGeom>
          <a:noFill/>
          <a:ln>
            <a:noFill/>
          </a:ln>
        </p:spPr>
      </p:pic>
      <p:sp>
        <p:nvSpPr>
          <p:cNvPr id="139" name="Shape 139"/>
          <p:cNvSpPr/>
          <p:nvPr/>
        </p:nvSpPr>
        <p:spPr>
          <a:xfrm>
            <a:off x="-227478" y="539750"/>
            <a:ext cx="4026000" cy="914400"/>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AD6961"/>
              </a:buClr>
              <a:buFont typeface="Cabin"/>
              <a:buNone/>
            </a:pPr>
            <a:r>
              <a:rPr lang="en-US" sz="5600" b="0" i="0" u="none" strike="noStrike" cap="none">
                <a:solidFill>
                  <a:srgbClr val="AD6961"/>
                </a:solidFill>
                <a:latin typeface="Cabin"/>
                <a:ea typeface="Cabin"/>
                <a:cs typeface="Cabin"/>
                <a:sym typeface="Cabin"/>
              </a:rPr>
              <a:t>Disclosure</a:t>
            </a:r>
            <a:endParaRPr/>
          </a:p>
        </p:txBody>
      </p:sp>
      <p:sp>
        <p:nvSpPr>
          <p:cNvPr id="140" name="Shape 140"/>
          <p:cNvSpPr/>
          <p:nvPr/>
        </p:nvSpPr>
        <p:spPr>
          <a:xfrm>
            <a:off x="-787400" y="1663700"/>
            <a:ext cx="14579700" cy="381000"/>
          </a:xfrm>
          <a:prstGeom prst="rect">
            <a:avLst/>
          </a:prstGeom>
          <a:solidFill>
            <a:srgbClr val="2B763A"/>
          </a:solidFill>
          <a:ln w="25400" cap="flat" cmpd="sng">
            <a:solidFill>
              <a:srgbClr val="000000"/>
            </a:solidFill>
            <a:prstDash val="solid"/>
            <a:miter lim="8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9A244F"/>
              </a:buClr>
              <a:buFont typeface="Cabin"/>
              <a:buNone/>
            </a:pPr>
            <a:endParaRPr sz="4200" b="0" i="0" u="none" strike="noStrike" cap="none">
              <a:solidFill>
                <a:srgbClr val="000000"/>
              </a:solidFill>
              <a:latin typeface="Cabin"/>
              <a:ea typeface="Cabin"/>
              <a:cs typeface="Cabin"/>
              <a:sym typeface="Cabin"/>
            </a:endParaRPr>
          </a:p>
        </p:txBody>
      </p:sp>
      <p:cxnSp>
        <p:nvCxnSpPr>
          <p:cNvPr id="141" name="Shape 141"/>
          <p:cNvCxnSpPr/>
          <p:nvPr/>
        </p:nvCxnSpPr>
        <p:spPr>
          <a:xfrm rot="10800000" flipH="1">
            <a:off x="-99170" y="2160586"/>
            <a:ext cx="13034100" cy="6600"/>
          </a:xfrm>
          <a:prstGeom prst="straightConnector1">
            <a:avLst/>
          </a:prstGeom>
          <a:noFill/>
          <a:ln w="38100" cap="flat" cmpd="sng">
            <a:solidFill>
              <a:srgbClr val="2B763A"/>
            </a:solidFill>
            <a:prstDash val="solid"/>
            <a:miter lim="8000"/>
            <a:headEnd type="none" w="sm" len="sm"/>
            <a:tailEnd type="none" w="sm" len="sm"/>
          </a:ln>
        </p:spPr>
      </p:cxnSp>
      <p:sp>
        <p:nvSpPr>
          <p:cNvPr id="142" name="Shape 142"/>
          <p:cNvSpPr txBox="1"/>
          <p:nvPr/>
        </p:nvSpPr>
        <p:spPr>
          <a:xfrm>
            <a:off x="622625" y="5589000"/>
            <a:ext cx="5582400" cy="1608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000">
                <a:solidFill>
                  <a:srgbClr val="222222"/>
                </a:solidFill>
                <a:highlight>
                  <a:srgbClr val="FFFFFF"/>
                </a:highlight>
                <a:latin typeface="Cabin"/>
                <a:ea typeface="Cabin"/>
                <a:cs typeface="Cabin"/>
                <a:sym typeface="Cabin"/>
              </a:rPr>
              <a:t>And to prepare the student to bring their training to bear on creation of a more equitable and just world.</a:t>
            </a:r>
            <a:endParaRPr sz="3000">
              <a:latin typeface="Cabin"/>
              <a:ea typeface="Cabin"/>
              <a:cs typeface="Cabin"/>
              <a:sym typeface="Cabin"/>
            </a:endParaRPr>
          </a:p>
        </p:txBody>
      </p:sp>
      <p:sp>
        <p:nvSpPr>
          <p:cNvPr id="143" name="Shape 143"/>
          <p:cNvSpPr txBox="1"/>
          <p:nvPr/>
        </p:nvSpPr>
        <p:spPr>
          <a:xfrm>
            <a:off x="744225" y="2438400"/>
            <a:ext cx="4189200" cy="1217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a:latin typeface="Cabin"/>
                <a:ea typeface="Cabin"/>
                <a:cs typeface="Cabin"/>
                <a:sym typeface="Cabin"/>
              </a:rPr>
              <a:t>On Education</a:t>
            </a:r>
            <a:endParaRPr sz="3600">
              <a:latin typeface="Cabin"/>
              <a:ea typeface="Cabin"/>
              <a:cs typeface="Cabin"/>
              <a:sym typeface="Cabi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Shape 348"/>
          <p:cNvSpPr/>
          <p:nvPr/>
        </p:nvSpPr>
        <p:spPr>
          <a:xfrm>
            <a:off x="-787400" y="1663700"/>
            <a:ext cx="14579600" cy="381000"/>
          </a:xfrm>
          <a:prstGeom prst="rect">
            <a:avLst/>
          </a:prstGeom>
          <a:solidFill>
            <a:srgbClr val="6DA8D2"/>
          </a:solidFill>
          <a:ln w="25400" cap="flat" cmpd="sng">
            <a:solidFill>
              <a:srgbClr val="000000"/>
            </a:solidFill>
            <a:prstDash val="solid"/>
            <a:miter lim="8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9A244F"/>
              </a:buClr>
              <a:buFont typeface="Cabin"/>
              <a:buNone/>
            </a:pPr>
            <a:endParaRPr sz="4200" b="0" i="0" u="none" strike="noStrike" cap="none">
              <a:solidFill>
                <a:srgbClr val="000000"/>
              </a:solidFill>
              <a:latin typeface="Cabin"/>
              <a:ea typeface="Cabin"/>
              <a:cs typeface="Cabin"/>
              <a:sym typeface="Cabin"/>
            </a:endParaRPr>
          </a:p>
        </p:txBody>
      </p:sp>
      <p:cxnSp>
        <p:nvCxnSpPr>
          <p:cNvPr id="349" name="Shape 349"/>
          <p:cNvCxnSpPr/>
          <p:nvPr/>
        </p:nvCxnSpPr>
        <p:spPr>
          <a:xfrm rot="10800000" flipH="1">
            <a:off x="-86470" y="2157565"/>
            <a:ext cx="13285508" cy="9621"/>
          </a:xfrm>
          <a:prstGeom prst="straightConnector1">
            <a:avLst/>
          </a:prstGeom>
          <a:noFill/>
          <a:ln w="38100" cap="flat" cmpd="sng">
            <a:solidFill>
              <a:srgbClr val="71A7D6"/>
            </a:solidFill>
            <a:prstDash val="solid"/>
            <a:miter lim="8000"/>
            <a:headEnd type="none" w="sm" len="sm"/>
            <a:tailEnd type="none" w="sm" len="sm"/>
          </a:ln>
        </p:spPr>
      </p:cxnSp>
      <p:sp>
        <p:nvSpPr>
          <p:cNvPr id="350" name="Shape 350"/>
          <p:cNvSpPr/>
          <p:nvPr/>
        </p:nvSpPr>
        <p:spPr>
          <a:xfrm>
            <a:off x="242422" y="539750"/>
            <a:ext cx="4025901" cy="914400"/>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AD6961"/>
              </a:buClr>
              <a:buFont typeface="Cabin"/>
              <a:buNone/>
            </a:pPr>
            <a:r>
              <a:rPr lang="en-US" sz="5600" b="0" i="0" u="none" strike="noStrike" cap="none">
                <a:solidFill>
                  <a:srgbClr val="AD6961"/>
                </a:solidFill>
                <a:latin typeface="Cabin"/>
                <a:ea typeface="Cabin"/>
                <a:cs typeface="Cabin"/>
                <a:sym typeface="Cabin"/>
              </a:rPr>
              <a:t>Early results</a:t>
            </a:r>
            <a:endParaRPr/>
          </a:p>
        </p:txBody>
      </p:sp>
      <p:sp>
        <p:nvSpPr>
          <p:cNvPr id="351" name="Shape 351"/>
          <p:cNvSpPr/>
          <p:nvPr/>
        </p:nvSpPr>
        <p:spPr>
          <a:xfrm>
            <a:off x="422183" y="2764648"/>
            <a:ext cx="12268201" cy="2318583"/>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Font typeface="Cabin"/>
              <a:buNone/>
            </a:pPr>
            <a:r>
              <a:rPr lang="en-US" sz="3600" b="0" i="0" u="none" strike="noStrike" cap="none">
                <a:solidFill>
                  <a:srgbClr val="000000"/>
                </a:solidFill>
                <a:latin typeface="Cabin"/>
                <a:ea typeface="Cabin"/>
                <a:cs typeface="Cabin"/>
                <a:sym typeface="Cabin"/>
              </a:rPr>
              <a:t>- Tax Increment f</a:t>
            </a:r>
            <a:r>
              <a:rPr lang="en-US" sz="3600">
                <a:latin typeface="Cabin"/>
                <a:ea typeface="Cabin"/>
                <a:cs typeface="Cabin"/>
                <a:sym typeface="Cabin"/>
              </a:rPr>
              <a:t>inanc</a:t>
            </a:r>
            <a:r>
              <a:rPr lang="en-US" sz="3600" b="0" i="0" u="none" strike="noStrike" cap="none">
                <a:solidFill>
                  <a:srgbClr val="000000"/>
                </a:solidFill>
                <a:latin typeface="Cabin"/>
                <a:ea typeface="Cabin"/>
                <a:cs typeface="Cabin"/>
                <a:sym typeface="Cabin"/>
              </a:rPr>
              <a:t>ing:  $67 million in funding for affordable housing </a:t>
            </a:r>
            <a:endParaRPr/>
          </a:p>
          <a:p>
            <a:pPr marL="0" marR="0" lvl="0" indent="0" algn="l" rtl="0">
              <a:lnSpc>
                <a:spcPct val="100000"/>
              </a:lnSpc>
              <a:spcBef>
                <a:spcPts val="0"/>
              </a:spcBef>
              <a:spcAft>
                <a:spcPts val="0"/>
              </a:spcAft>
              <a:buClr>
                <a:srgbClr val="000000"/>
              </a:buClr>
              <a:buFont typeface="Cabin"/>
              <a:buNone/>
            </a:pPr>
            <a:endParaRPr sz="4200" b="0" i="0" u="none" strike="noStrike" cap="none">
              <a:solidFill>
                <a:srgbClr val="000000"/>
              </a:solidFill>
              <a:latin typeface="Cabin"/>
              <a:ea typeface="Cabin"/>
              <a:cs typeface="Cabin"/>
              <a:sym typeface="Cabin"/>
            </a:endParaRPr>
          </a:p>
          <a:p>
            <a:pPr marL="0" marR="0" lvl="0" indent="0" algn="l" rtl="0">
              <a:lnSpc>
                <a:spcPct val="100000"/>
              </a:lnSpc>
              <a:spcBef>
                <a:spcPts val="0"/>
              </a:spcBef>
              <a:spcAft>
                <a:spcPts val="0"/>
              </a:spcAft>
              <a:buClr>
                <a:srgbClr val="000000"/>
              </a:buClr>
              <a:buFont typeface="Cabin"/>
              <a:buNone/>
            </a:pPr>
            <a:endParaRPr sz="4200" b="0" i="0" u="none" strike="noStrike" cap="none">
              <a:solidFill>
                <a:srgbClr val="000000"/>
              </a:solidFill>
              <a:latin typeface="Cabin"/>
              <a:ea typeface="Cabin"/>
              <a:cs typeface="Cabin"/>
              <a:sym typeface="Cabin"/>
            </a:endParaRPr>
          </a:p>
        </p:txBody>
      </p:sp>
      <p:pic>
        <p:nvPicPr>
          <p:cNvPr id="352" name="Shape 352"/>
          <p:cNvPicPr preferRelativeResize="0"/>
          <p:nvPr/>
        </p:nvPicPr>
        <p:blipFill rotWithShape="1">
          <a:blip r:embed="rId3">
            <a:alphaModFix/>
          </a:blip>
          <a:srcRect/>
          <a:stretch/>
        </p:blipFill>
        <p:spPr>
          <a:xfrm>
            <a:off x="4992597" y="3845743"/>
            <a:ext cx="7311432" cy="5483573"/>
          </a:xfrm>
          <a:prstGeom prst="rect">
            <a:avLst/>
          </a:prstGeom>
          <a:noFill/>
          <a:ln>
            <a:noFill/>
          </a:ln>
        </p:spPr>
      </p:pic>
      <p:sp>
        <p:nvSpPr>
          <p:cNvPr id="353" name="Shape 353"/>
          <p:cNvSpPr/>
          <p:nvPr/>
        </p:nvSpPr>
        <p:spPr>
          <a:xfrm>
            <a:off x="-787400" y="1663700"/>
            <a:ext cx="14579600" cy="381000"/>
          </a:xfrm>
          <a:prstGeom prst="rect">
            <a:avLst/>
          </a:prstGeom>
          <a:solidFill>
            <a:srgbClr val="2B763A"/>
          </a:solidFill>
          <a:ln w="25400" cap="flat" cmpd="sng">
            <a:solidFill>
              <a:srgbClr val="000000"/>
            </a:solidFill>
            <a:prstDash val="solid"/>
            <a:miter lim="8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9A244F"/>
              </a:buClr>
              <a:buFont typeface="Cabin"/>
              <a:buNone/>
            </a:pPr>
            <a:endParaRPr sz="4200" b="0" i="0" u="none" strike="noStrike" cap="none">
              <a:solidFill>
                <a:srgbClr val="000000"/>
              </a:solidFill>
              <a:latin typeface="Cabin"/>
              <a:ea typeface="Cabin"/>
              <a:cs typeface="Cabin"/>
              <a:sym typeface="Cabin"/>
            </a:endParaRPr>
          </a:p>
        </p:txBody>
      </p:sp>
      <p:cxnSp>
        <p:nvCxnSpPr>
          <p:cNvPr id="354" name="Shape 354"/>
          <p:cNvCxnSpPr/>
          <p:nvPr/>
        </p:nvCxnSpPr>
        <p:spPr>
          <a:xfrm rot="10800000" flipH="1">
            <a:off x="-99170" y="2160736"/>
            <a:ext cx="13033972" cy="6450"/>
          </a:xfrm>
          <a:prstGeom prst="straightConnector1">
            <a:avLst/>
          </a:prstGeom>
          <a:noFill/>
          <a:ln w="38100" cap="flat" cmpd="sng">
            <a:solidFill>
              <a:srgbClr val="2B763A"/>
            </a:solidFill>
            <a:prstDash val="solid"/>
            <a:miter lim="8000"/>
            <a:headEnd type="none" w="sm" len="sm"/>
            <a:tailEnd type="none" w="sm" len="sm"/>
          </a:ln>
        </p:spPr>
      </p:cxnSp>
      <p:sp>
        <p:nvSpPr>
          <p:cNvPr id="355" name="Shape 355"/>
          <p:cNvSpPr txBox="1"/>
          <p:nvPr/>
        </p:nvSpPr>
        <p:spPr>
          <a:xfrm>
            <a:off x="422174" y="7309225"/>
            <a:ext cx="4121700" cy="1764600"/>
          </a:xfrm>
          <a:prstGeom prst="rect">
            <a:avLst/>
          </a:prstGeom>
          <a:noFill/>
          <a:ln>
            <a:noFill/>
          </a:ln>
        </p:spPr>
        <p:txBody>
          <a:bodyPr spcFirstLastPara="1" wrap="square" lIns="50800" tIns="50800" rIns="50800" bIns="50800" anchor="ctr" anchorCtr="0">
            <a:noAutofit/>
          </a:bodyPr>
          <a:lstStyle/>
          <a:p>
            <a:pPr marL="457200" marR="0" lvl="0" indent="-457200" algn="l" rtl="0">
              <a:lnSpc>
                <a:spcPct val="100000"/>
              </a:lnSpc>
              <a:spcBef>
                <a:spcPts val="0"/>
              </a:spcBef>
              <a:spcAft>
                <a:spcPts val="0"/>
              </a:spcAft>
              <a:buSzPts val="3600"/>
              <a:buFont typeface="Cabin"/>
              <a:buChar char="-"/>
            </a:pPr>
            <a:r>
              <a:rPr lang="en-US" sz="3600">
                <a:latin typeface="Cabin"/>
                <a:ea typeface="Cabin"/>
                <a:cs typeface="Cabin"/>
                <a:sym typeface="Cabin"/>
              </a:rPr>
              <a:t>“HEAL-R prescribed me a purpose”</a:t>
            </a:r>
            <a:endParaRPr/>
          </a:p>
          <a:p>
            <a:pPr marL="0" marR="0" lvl="0" indent="0" algn="ctr" rtl="0">
              <a:lnSpc>
                <a:spcPct val="100000"/>
              </a:lnSpc>
              <a:spcBef>
                <a:spcPts val="0"/>
              </a:spcBef>
              <a:spcAft>
                <a:spcPts val="0"/>
              </a:spcAft>
              <a:buClr>
                <a:srgbClr val="000000"/>
              </a:buClr>
              <a:buFont typeface="Cabin"/>
              <a:buNone/>
            </a:pPr>
            <a:endParaRPr sz="3600" b="0" i="0" u="none" strike="noStrike" cap="none">
              <a:solidFill>
                <a:srgbClr val="000000"/>
              </a:solidFill>
              <a:latin typeface="Cabin"/>
              <a:ea typeface="Cabin"/>
              <a:cs typeface="Cabin"/>
              <a:sym typeface="Cabin"/>
            </a:endParaRPr>
          </a:p>
        </p:txBody>
      </p:sp>
      <p:sp>
        <p:nvSpPr>
          <p:cNvPr id="356" name="Shape 356"/>
          <p:cNvSpPr txBox="1"/>
          <p:nvPr/>
        </p:nvSpPr>
        <p:spPr>
          <a:xfrm>
            <a:off x="422183" y="4227724"/>
            <a:ext cx="5207700" cy="2318700"/>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Font typeface="Cabin"/>
              <a:buNone/>
            </a:pPr>
            <a:endParaRPr/>
          </a:p>
          <a:p>
            <a:pPr marL="457200" marR="0" lvl="0" indent="-457200" algn="l" rtl="0">
              <a:lnSpc>
                <a:spcPct val="100000"/>
              </a:lnSpc>
              <a:spcBef>
                <a:spcPts val="0"/>
              </a:spcBef>
              <a:spcAft>
                <a:spcPts val="0"/>
              </a:spcAft>
              <a:buClr>
                <a:srgbClr val="000000"/>
              </a:buClr>
              <a:buSzPts val="3600"/>
              <a:buFont typeface="Cabin"/>
              <a:buChar char="-"/>
            </a:pPr>
            <a:r>
              <a:rPr lang="en-US" sz="3600">
                <a:latin typeface="Cabin"/>
                <a:ea typeface="Cabin"/>
                <a:cs typeface="Cabin"/>
                <a:sym typeface="Cabin"/>
              </a:rPr>
              <a:t>“It opened my eyes </a:t>
            </a:r>
            <a:endParaRPr sz="3600">
              <a:latin typeface="Cabin"/>
              <a:ea typeface="Cabin"/>
              <a:cs typeface="Cabin"/>
              <a:sym typeface="Cabin"/>
            </a:endParaRPr>
          </a:p>
          <a:p>
            <a:pPr marL="0" marR="0" lvl="0" indent="0" algn="l" rtl="0">
              <a:lnSpc>
                <a:spcPct val="100000"/>
              </a:lnSpc>
              <a:spcBef>
                <a:spcPts val="0"/>
              </a:spcBef>
              <a:spcAft>
                <a:spcPts val="0"/>
              </a:spcAft>
              <a:buNone/>
            </a:pPr>
            <a:r>
              <a:rPr lang="en-US" sz="3600">
                <a:latin typeface="Cabin"/>
                <a:ea typeface="Cabin"/>
                <a:cs typeface="Cabin"/>
                <a:sym typeface="Cabin"/>
              </a:rPr>
              <a:t>to see the strengths </a:t>
            </a:r>
            <a:endParaRPr sz="3600">
              <a:latin typeface="Cabin"/>
              <a:ea typeface="Cabin"/>
              <a:cs typeface="Cabin"/>
              <a:sym typeface="Cabin"/>
            </a:endParaRPr>
          </a:p>
          <a:p>
            <a:pPr marL="0" marR="0" lvl="0" indent="0" algn="l" rtl="0">
              <a:lnSpc>
                <a:spcPct val="100000"/>
              </a:lnSpc>
              <a:spcBef>
                <a:spcPts val="0"/>
              </a:spcBef>
              <a:spcAft>
                <a:spcPts val="0"/>
              </a:spcAft>
              <a:buNone/>
            </a:pPr>
            <a:r>
              <a:rPr lang="en-US" sz="3600">
                <a:latin typeface="Cabin"/>
                <a:ea typeface="Cabin"/>
                <a:cs typeface="Cabin"/>
                <a:sym typeface="Cabin"/>
              </a:rPr>
              <a:t>and assets our patients </a:t>
            </a:r>
            <a:endParaRPr sz="3600">
              <a:latin typeface="Cabin"/>
              <a:ea typeface="Cabin"/>
              <a:cs typeface="Cabin"/>
              <a:sym typeface="Cabin"/>
            </a:endParaRPr>
          </a:p>
          <a:p>
            <a:pPr marL="0" marR="0" lvl="0" indent="0" algn="l" rtl="0">
              <a:lnSpc>
                <a:spcPct val="100000"/>
              </a:lnSpc>
              <a:spcBef>
                <a:spcPts val="0"/>
              </a:spcBef>
              <a:spcAft>
                <a:spcPts val="0"/>
              </a:spcAft>
              <a:buNone/>
            </a:pPr>
            <a:r>
              <a:rPr lang="en-US" sz="3600">
                <a:latin typeface="Cabin"/>
                <a:ea typeface="Cabin"/>
                <a:cs typeface="Cabin"/>
                <a:sym typeface="Cabin"/>
              </a:rPr>
              <a:t>have”</a:t>
            </a:r>
            <a:endParaRPr sz="3600">
              <a:latin typeface="Cabin"/>
              <a:ea typeface="Cabin"/>
              <a:cs typeface="Cabin"/>
              <a:sym typeface="Cabi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Shape 361"/>
          <p:cNvSpPr/>
          <p:nvPr/>
        </p:nvSpPr>
        <p:spPr>
          <a:xfrm>
            <a:off x="-787400" y="1663700"/>
            <a:ext cx="14579700" cy="381000"/>
          </a:xfrm>
          <a:prstGeom prst="rect">
            <a:avLst/>
          </a:prstGeom>
          <a:solidFill>
            <a:srgbClr val="6DA8D2"/>
          </a:solidFill>
          <a:ln w="25400" cap="flat" cmpd="sng">
            <a:solidFill>
              <a:srgbClr val="000000"/>
            </a:solidFill>
            <a:prstDash val="solid"/>
            <a:miter lim="8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9A244F"/>
              </a:buClr>
              <a:buFont typeface="Cabin"/>
              <a:buNone/>
            </a:pPr>
            <a:endParaRPr sz="4200" b="0" i="0" u="none" strike="noStrike" cap="none">
              <a:solidFill>
                <a:srgbClr val="000000"/>
              </a:solidFill>
              <a:latin typeface="Cabin"/>
              <a:ea typeface="Cabin"/>
              <a:cs typeface="Cabin"/>
              <a:sym typeface="Cabin"/>
            </a:endParaRPr>
          </a:p>
        </p:txBody>
      </p:sp>
      <p:cxnSp>
        <p:nvCxnSpPr>
          <p:cNvPr id="362" name="Shape 362"/>
          <p:cNvCxnSpPr/>
          <p:nvPr/>
        </p:nvCxnSpPr>
        <p:spPr>
          <a:xfrm rot="10800000" flipH="1">
            <a:off x="-86470" y="2157586"/>
            <a:ext cx="13285500" cy="9600"/>
          </a:xfrm>
          <a:prstGeom prst="straightConnector1">
            <a:avLst/>
          </a:prstGeom>
          <a:noFill/>
          <a:ln w="38100" cap="flat" cmpd="sng">
            <a:solidFill>
              <a:srgbClr val="71A7D6"/>
            </a:solidFill>
            <a:prstDash val="solid"/>
            <a:miter lim="8000"/>
            <a:headEnd type="none" w="sm" len="sm"/>
            <a:tailEnd type="none" w="sm" len="sm"/>
          </a:ln>
        </p:spPr>
      </p:cxnSp>
      <p:sp>
        <p:nvSpPr>
          <p:cNvPr id="363" name="Shape 363"/>
          <p:cNvSpPr/>
          <p:nvPr/>
        </p:nvSpPr>
        <p:spPr>
          <a:xfrm>
            <a:off x="242422" y="539750"/>
            <a:ext cx="4026000" cy="914400"/>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AD6961"/>
              </a:buClr>
              <a:buFont typeface="Cabin"/>
              <a:buNone/>
            </a:pPr>
            <a:r>
              <a:rPr lang="en-US" sz="5600">
                <a:solidFill>
                  <a:srgbClr val="AD6961"/>
                </a:solidFill>
                <a:latin typeface="Cabin"/>
                <a:ea typeface="Cabin"/>
                <a:cs typeface="Cabin"/>
                <a:sym typeface="Cabin"/>
              </a:rPr>
              <a:t>Next steps</a:t>
            </a:r>
            <a:endParaRPr/>
          </a:p>
        </p:txBody>
      </p:sp>
      <p:sp>
        <p:nvSpPr>
          <p:cNvPr id="364" name="Shape 364"/>
          <p:cNvSpPr/>
          <p:nvPr/>
        </p:nvSpPr>
        <p:spPr>
          <a:xfrm>
            <a:off x="520108" y="5079848"/>
            <a:ext cx="12268200" cy="2318700"/>
          </a:xfrm>
          <a:prstGeom prst="rect">
            <a:avLst/>
          </a:prstGeom>
          <a:noFill/>
          <a:ln>
            <a:noFill/>
          </a:ln>
        </p:spPr>
        <p:txBody>
          <a:bodyPr spcFirstLastPara="1" wrap="square" lIns="50800" tIns="50800" rIns="50800" bIns="50800" anchor="ctr" anchorCtr="0">
            <a:noAutofit/>
          </a:bodyPr>
          <a:lstStyle/>
          <a:p>
            <a:pPr marL="457200" marR="0" lvl="0" indent="-457200" algn="l" rtl="0">
              <a:lnSpc>
                <a:spcPct val="100000"/>
              </a:lnSpc>
              <a:spcBef>
                <a:spcPts val="0"/>
              </a:spcBef>
              <a:spcAft>
                <a:spcPts val="0"/>
              </a:spcAft>
              <a:buSzPts val="3600"/>
              <a:buFont typeface="Cabin"/>
              <a:buChar char="-"/>
            </a:pPr>
            <a:r>
              <a:rPr lang="en-US" sz="3600">
                <a:latin typeface="Cabin"/>
                <a:ea typeface="Cabin"/>
                <a:cs typeface="Cabin"/>
                <a:sym typeface="Cabin"/>
              </a:rPr>
              <a:t>Half time organizer Sea Mar clinics</a:t>
            </a:r>
            <a:r>
              <a:rPr lang="en-US" sz="3600" b="0" i="0" u="none" strike="noStrike" cap="none">
                <a:solidFill>
                  <a:srgbClr val="000000"/>
                </a:solidFill>
                <a:latin typeface="Cabin"/>
                <a:ea typeface="Cabin"/>
                <a:cs typeface="Cabin"/>
                <a:sym typeface="Cabin"/>
              </a:rPr>
              <a:t> </a:t>
            </a:r>
            <a:endParaRPr sz="3600" b="0" i="0" u="none" strike="noStrike" cap="none">
              <a:solidFill>
                <a:srgbClr val="000000"/>
              </a:solidFill>
              <a:latin typeface="Cabin"/>
              <a:ea typeface="Cabin"/>
              <a:cs typeface="Cabin"/>
              <a:sym typeface="Cabin"/>
            </a:endParaRPr>
          </a:p>
          <a:p>
            <a:pPr marL="0" marR="0" lvl="0" indent="0" algn="l" rtl="0">
              <a:lnSpc>
                <a:spcPct val="100000"/>
              </a:lnSpc>
              <a:spcBef>
                <a:spcPts val="0"/>
              </a:spcBef>
              <a:spcAft>
                <a:spcPts val="0"/>
              </a:spcAft>
              <a:buClr>
                <a:srgbClr val="000000"/>
              </a:buClr>
              <a:buFont typeface="Cabin"/>
              <a:buNone/>
            </a:pPr>
            <a:endParaRPr sz="3600">
              <a:latin typeface="Cabin"/>
              <a:ea typeface="Cabin"/>
              <a:cs typeface="Cabin"/>
              <a:sym typeface="Cabin"/>
            </a:endParaRPr>
          </a:p>
          <a:p>
            <a:pPr marL="0" marR="0" lvl="0" indent="0" algn="l" rtl="0">
              <a:lnSpc>
                <a:spcPct val="100000"/>
              </a:lnSpc>
              <a:spcBef>
                <a:spcPts val="0"/>
              </a:spcBef>
              <a:spcAft>
                <a:spcPts val="0"/>
              </a:spcAft>
              <a:buClr>
                <a:srgbClr val="000000"/>
              </a:buClr>
              <a:buFont typeface="Cabin"/>
              <a:buNone/>
            </a:pPr>
            <a:r>
              <a:rPr lang="en-US" sz="3600">
                <a:latin typeface="Cabin"/>
                <a:ea typeface="Cabin"/>
                <a:cs typeface="Cabin"/>
                <a:sym typeface="Cabin"/>
              </a:rPr>
              <a:t>- Full time organizers</a:t>
            </a:r>
            <a:endParaRPr sz="3600">
              <a:latin typeface="Cabin"/>
              <a:ea typeface="Cabin"/>
              <a:cs typeface="Cabin"/>
              <a:sym typeface="Cabin"/>
            </a:endParaRPr>
          </a:p>
          <a:p>
            <a:pPr marL="0" marR="0" lvl="0" indent="457200" algn="l" rtl="0">
              <a:lnSpc>
                <a:spcPct val="100000"/>
              </a:lnSpc>
              <a:spcBef>
                <a:spcPts val="0"/>
              </a:spcBef>
              <a:spcAft>
                <a:spcPts val="0"/>
              </a:spcAft>
              <a:buClr>
                <a:srgbClr val="000000"/>
              </a:buClr>
              <a:buFont typeface="Cabin"/>
              <a:buNone/>
            </a:pPr>
            <a:r>
              <a:rPr lang="en-US" sz="3600">
                <a:latin typeface="Cabin"/>
                <a:ea typeface="Cabin"/>
                <a:cs typeface="Cabin"/>
                <a:sym typeface="Cabin"/>
              </a:rPr>
              <a:t> OHSU FM</a:t>
            </a:r>
            <a:endParaRPr sz="3600">
              <a:latin typeface="Cabin"/>
              <a:ea typeface="Cabin"/>
              <a:cs typeface="Cabin"/>
              <a:sym typeface="Cabin"/>
            </a:endParaRPr>
          </a:p>
          <a:p>
            <a:pPr marL="0" marR="0" lvl="0" indent="457200" algn="l" rtl="0">
              <a:lnSpc>
                <a:spcPct val="100000"/>
              </a:lnSpc>
              <a:spcBef>
                <a:spcPts val="0"/>
              </a:spcBef>
              <a:spcAft>
                <a:spcPts val="0"/>
              </a:spcAft>
              <a:buClr>
                <a:srgbClr val="000000"/>
              </a:buClr>
              <a:buFont typeface="Cabin"/>
              <a:buNone/>
            </a:pPr>
            <a:r>
              <a:rPr lang="en-US" sz="3600">
                <a:latin typeface="Cabin"/>
                <a:ea typeface="Cabin"/>
                <a:cs typeface="Cabin"/>
                <a:sym typeface="Cabin"/>
              </a:rPr>
              <a:t>WSU: BAVI Health</a:t>
            </a:r>
            <a:endParaRPr sz="3600">
              <a:latin typeface="Cabin"/>
              <a:ea typeface="Cabin"/>
              <a:cs typeface="Cabin"/>
              <a:sym typeface="Cabin"/>
            </a:endParaRPr>
          </a:p>
          <a:p>
            <a:pPr marL="0" marR="0" lvl="0" indent="0" algn="l" rtl="0">
              <a:lnSpc>
                <a:spcPct val="100000"/>
              </a:lnSpc>
              <a:spcBef>
                <a:spcPts val="0"/>
              </a:spcBef>
              <a:spcAft>
                <a:spcPts val="0"/>
              </a:spcAft>
              <a:buClr>
                <a:srgbClr val="000000"/>
              </a:buClr>
              <a:buFont typeface="Cabin"/>
              <a:buNone/>
            </a:pPr>
            <a:endParaRPr sz="3600">
              <a:latin typeface="Cabin"/>
              <a:ea typeface="Cabin"/>
              <a:cs typeface="Cabin"/>
              <a:sym typeface="Cabin"/>
            </a:endParaRPr>
          </a:p>
          <a:p>
            <a:pPr marL="457200" marR="0" lvl="0" indent="-457200" algn="l" rtl="0">
              <a:lnSpc>
                <a:spcPct val="100000"/>
              </a:lnSpc>
              <a:spcBef>
                <a:spcPts val="0"/>
              </a:spcBef>
              <a:spcAft>
                <a:spcPts val="0"/>
              </a:spcAft>
              <a:buSzPts val="3600"/>
              <a:buFont typeface="Cabin"/>
              <a:buChar char="-"/>
            </a:pPr>
            <a:r>
              <a:rPr lang="en-US" sz="3600">
                <a:latin typeface="Cabin"/>
                <a:ea typeface="Cabin"/>
                <a:cs typeface="Cabin"/>
                <a:sym typeface="Cabin"/>
              </a:rPr>
              <a:t>UW and WSU: </a:t>
            </a:r>
            <a:r>
              <a:rPr lang="en-US" sz="3600">
                <a:solidFill>
                  <a:schemeClr val="dk1"/>
                </a:solidFill>
                <a:latin typeface="Cabin"/>
                <a:ea typeface="Cabin"/>
                <a:cs typeface="Cabin"/>
                <a:sym typeface="Cabin"/>
              </a:rPr>
              <a:t>Health Equity </a:t>
            </a:r>
            <a:endParaRPr sz="3600">
              <a:solidFill>
                <a:schemeClr val="dk1"/>
              </a:solidFill>
              <a:latin typeface="Cabin"/>
              <a:ea typeface="Cabin"/>
              <a:cs typeface="Cabin"/>
              <a:sym typeface="Cabin"/>
            </a:endParaRPr>
          </a:p>
          <a:p>
            <a:pPr marL="0" marR="0" lvl="0" indent="0" algn="l" rtl="0">
              <a:lnSpc>
                <a:spcPct val="100000"/>
              </a:lnSpc>
              <a:spcBef>
                <a:spcPts val="0"/>
              </a:spcBef>
              <a:spcAft>
                <a:spcPts val="0"/>
              </a:spcAft>
              <a:buNone/>
            </a:pPr>
            <a:r>
              <a:rPr lang="en-US" sz="3600">
                <a:solidFill>
                  <a:schemeClr val="dk1"/>
                </a:solidFill>
                <a:latin typeface="Cabin"/>
                <a:ea typeface="Cabin"/>
                <a:cs typeface="Cabin"/>
                <a:sym typeface="Cabin"/>
              </a:rPr>
              <a:t>curriculum</a:t>
            </a:r>
            <a:endParaRPr sz="3600">
              <a:latin typeface="Cabin"/>
              <a:ea typeface="Cabin"/>
              <a:cs typeface="Cabin"/>
              <a:sym typeface="Cabin"/>
            </a:endParaRPr>
          </a:p>
          <a:p>
            <a:pPr marL="0" marR="0" lvl="0" indent="0" algn="l" rtl="0">
              <a:lnSpc>
                <a:spcPct val="100000"/>
              </a:lnSpc>
              <a:spcBef>
                <a:spcPts val="0"/>
              </a:spcBef>
              <a:spcAft>
                <a:spcPts val="0"/>
              </a:spcAft>
              <a:buClr>
                <a:srgbClr val="000000"/>
              </a:buClr>
              <a:buFont typeface="Cabin"/>
              <a:buNone/>
            </a:pPr>
            <a:endParaRPr sz="3600">
              <a:latin typeface="Cabin"/>
              <a:ea typeface="Cabin"/>
              <a:cs typeface="Cabin"/>
              <a:sym typeface="Cabin"/>
            </a:endParaRPr>
          </a:p>
          <a:p>
            <a:pPr marL="457200" marR="0" lvl="0" indent="-457200" algn="l" rtl="0">
              <a:lnSpc>
                <a:spcPct val="100000"/>
              </a:lnSpc>
              <a:spcBef>
                <a:spcPts val="0"/>
              </a:spcBef>
              <a:spcAft>
                <a:spcPts val="0"/>
              </a:spcAft>
              <a:buSzPts val="3600"/>
              <a:buFont typeface="Cabin"/>
              <a:buChar char="-"/>
            </a:pPr>
            <a:r>
              <a:rPr lang="en-US" sz="3600">
                <a:latin typeface="Cabin"/>
                <a:ea typeface="Cabin"/>
                <a:cs typeface="Cabin"/>
                <a:sym typeface="Cabin"/>
              </a:rPr>
              <a:t>Developing research plan on </a:t>
            </a:r>
            <a:endParaRPr sz="3600">
              <a:latin typeface="Cabin"/>
              <a:ea typeface="Cabin"/>
              <a:cs typeface="Cabin"/>
              <a:sym typeface="Cabin"/>
            </a:endParaRPr>
          </a:p>
          <a:p>
            <a:pPr marL="0" marR="0" lvl="0" indent="0" algn="l" rtl="0">
              <a:lnSpc>
                <a:spcPct val="100000"/>
              </a:lnSpc>
              <a:spcBef>
                <a:spcPts val="0"/>
              </a:spcBef>
              <a:spcAft>
                <a:spcPts val="0"/>
              </a:spcAft>
              <a:buNone/>
            </a:pPr>
            <a:r>
              <a:rPr lang="en-US" sz="3600">
                <a:latin typeface="Cabin"/>
                <a:ea typeface="Cabin"/>
                <a:cs typeface="Cabin"/>
                <a:sym typeface="Cabin"/>
              </a:rPr>
              <a:t>organizing as an intervention on SDoH</a:t>
            </a:r>
            <a:endParaRPr sz="3600">
              <a:latin typeface="Cabin"/>
              <a:ea typeface="Cabin"/>
              <a:cs typeface="Cabin"/>
              <a:sym typeface="Cabin"/>
            </a:endParaRPr>
          </a:p>
          <a:p>
            <a:pPr marL="0" marR="0" lvl="0" indent="0" algn="l" rtl="0">
              <a:lnSpc>
                <a:spcPct val="100000"/>
              </a:lnSpc>
              <a:spcBef>
                <a:spcPts val="0"/>
              </a:spcBef>
              <a:spcAft>
                <a:spcPts val="0"/>
              </a:spcAft>
              <a:buClr>
                <a:srgbClr val="000000"/>
              </a:buClr>
              <a:buFont typeface="Cabin"/>
              <a:buNone/>
            </a:pPr>
            <a:endParaRPr sz="4200" b="0" i="0" u="none" strike="noStrike" cap="none">
              <a:solidFill>
                <a:srgbClr val="000000"/>
              </a:solidFill>
              <a:latin typeface="Cabin"/>
              <a:ea typeface="Cabin"/>
              <a:cs typeface="Cabin"/>
              <a:sym typeface="Cabin"/>
            </a:endParaRPr>
          </a:p>
          <a:p>
            <a:pPr marL="0" marR="0" lvl="0" indent="0" algn="l" rtl="0">
              <a:lnSpc>
                <a:spcPct val="100000"/>
              </a:lnSpc>
              <a:spcBef>
                <a:spcPts val="0"/>
              </a:spcBef>
              <a:spcAft>
                <a:spcPts val="0"/>
              </a:spcAft>
              <a:buClr>
                <a:srgbClr val="000000"/>
              </a:buClr>
              <a:buFont typeface="Cabin"/>
              <a:buNone/>
            </a:pPr>
            <a:endParaRPr sz="4200" b="0" i="0" u="none" strike="noStrike" cap="none">
              <a:solidFill>
                <a:srgbClr val="000000"/>
              </a:solidFill>
              <a:latin typeface="Cabin"/>
              <a:ea typeface="Cabin"/>
              <a:cs typeface="Cabin"/>
              <a:sym typeface="Cabin"/>
            </a:endParaRPr>
          </a:p>
        </p:txBody>
      </p:sp>
      <p:sp>
        <p:nvSpPr>
          <p:cNvPr id="365" name="Shape 365"/>
          <p:cNvSpPr/>
          <p:nvPr/>
        </p:nvSpPr>
        <p:spPr>
          <a:xfrm>
            <a:off x="-787400" y="1663700"/>
            <a:ext cx="14579700" cy="381000"/>
          </a:xfrm>
          <a:prstGeom prst="rect">
            <a:avLst/>
          </a:prstGeom>
          <a:solidFill>
            <a:srgbClr val="2B763A"/>
          </a:solidFill>
          <a:ln w="25400" cap="flat" cmpd="sng">
            <a:solidFill>
              <a:srgbClr val="000000"/>
            </a:solidFill>
            <a:prstDash val="solid"/>
            <a:miter lim="8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9A244F"/>
              </a:buClr>
              <a:buFont typeface="Cabin"/>
              <a:buNone/>
            </a:pPr>
            <a:endParaRPr sz="4200" b="0" i="0" u="none" strike="noStrike" cap="none">
              <a:solidFill>
                <a:srgbClr val="000000"/>
              </a:solidFill>
              <a:latin typeface="Cabin"/>
              <a:ea typeface="Cabin"/>
              <a:cs typeface="Cabin"/>
              <a:sym typeface="Cabin"/>
            </a:endParaRPr>
          </a:p>
        </p:txBody>
      </p:sp>
      <p:cxnSp>
        <p:nvCxnSpPr>
          <p:cNvPr id="366" name="Shape 366"/>
          <p:cNvCxnSpPr/>
          <p:nvPr/>
        </p:nvCxnSpPr>
        <p:spPr>
          <a:xfrm rot="10800000" flipH="1">
            <a:off x="-99170" y="2160586"/>
            <a:ext cx="13034100" cy="6600"/>
          </a:xfrm>
          <a:prstGeom prst="straightConnector1">
            <a:avLst/>
          </a:prstGeom>
          <a:noFill/>
          <a:ln w="38100" cap="flat" cmpd="sng">
            <a:solidFill>
              <a:srgbClr val="2B763A"/>
            </a:solidFill>
            <a:prstDash val="solid"/>
            <a:miter lim="8000"/>
            <a:headEnd type="none" w="sm" len="sm"/>
            <a:tailEnd type="none" w="sm" len="sm"/>
          </a:ln>
        </p:spPr>
      </p:cxnSp>
      <p:pic>
        <p:nvPicPr>
          <p:cNvPr id="367" name="Shape 367"/>
          <p:cNvPicPr preferRelativeResize="0"/>
          <p:nvPr/>
        </p:nvPicPr>
        <p:blipFill>
          <a:blip r:embed="rId3">
            <a:alphaModFix/>
          </a:blip>
          <a:stretch>
            <a:fillRect/>
          </a:stretch>
        </p:blipFill>
        <p:spPr>
          <a:xfrm>
            <a:off x="8496475" y="2608925"/>
            <a:ext cx="4026000" cy="681010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Shape 372"/>
          <p:cNvSpPr/>
          <p:nvPr/>
        </p:nvSpPr>
        <p:spPr>
          <a:xfrm>
            <a:off x="-787400" y="1663700"/>
            <a:ext cx="14579600" cy="381000"/>
          </a:xfrm>
          <a:prstGeom prst="rect">
            <a:avLst/>
          </a:prstGeom>
          <a:solidFill>
            <a:srgbClr val="6DA8D2"/>
          </a:solidFill>
          <a:ln w="25400" cap="flat" cmpd="sng">
            <a:solidFill>
              <a:srgbClr val="000000"/>
            </a:solidFill>
            <a:prstDash val="solid"/>
            <a:miter lim="8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9A244F"/>
              </a:buClr>
              <a:buFont typeface="Cabin"/>
              <a:buNone/>
            </a:pPr>
            <a:endParaRPr sz="4200" b="0" i="0" u="none" strike="noStrike" cap="none">
              <a:solidFill>
                <a:srgbClr val="000000"/>
              </a:solidFill>
              <a:latin typeface="Cabin"/>
              <a:ea typeface="Cabin"/>
              <a:cs typeface="Cabin"/>
              <a:sym typeface="Cabin"/>
            </a:endParaRPr>
          </a:p>
        </p:txBody>
      </p:sp>
      <p:cxnSp>
        <p:nvCxnSpPr>
          <p:cNvPr id="373" name="Shape 373"/>
          <p:cNvCxnSpPr/>
          <p:nvPr/>
        </p:nvCxnSpPr>
        <p:spPr>
          <a:xfrm rot="10800000" flipH="1">
            <a:off x="-86470" y="2157565"/>
            <a:ext cx="13285508" cy="9621"/>
          </a:xfrm>
          <a:prstGeom prst="straightConnector1">
            <a:avLst/>
          </a:prstGeom>
          <a:noFill/>
          <a:ln w="38100" cap="flat" cmpd="sng">
            <a:solidFill>
              <a:srgbClr val="71A7D6"/>
            </a:solidFill>
            <a:prstDash val="solid"/>
            <a:miter lim="8000"/>
            <a:headEnd type="none" w="sm" len="sm"/>
            <a:tailEnd type="none" w="sm" len="sm"/>
          </a:ln>
        </p:spPr>
      </p:cxnSp>
      <p:sp>
        <p:nvSpPr>
          <p:cNvPr id="374" name="Shape 374"/>
          <p:cNvSpPr/>
          <p:nvPr/>
        </p:nvSpPr>
        <p:spPr>
          <a:xfrm>
            <a:off x="407522" y="2844800"/>
            <a:ext cx="10210801" cy="800100"/>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Font typeface="Cabin"/>
              <a:buNone/>
            </a:pPr>
            <a:r>
              <a:rPr lang="en-US" sz="4800" b="0" i="0" u="none" strike="noStrike" cap="none">
                <a:solidFill>
                  <a:srgbClr val="000000"/>
                </a:solidFill>
                <a:latin typeface="Cabin"/>
                <a:ea typeface="Cabin"/>
                <a:cs typeface="Cabin"/>
                <a:sym typeface="Cabin"/>
              </a:rPr>
              <a:t>Questions?</a:t>
            </a:r>
            <a:endParaRPr/>
          </a:p>
        </p:txBody>
      </p:sp>
      <p:sp>
        <p:nvSpPr>
          <p:cNvPr id="375" name="Shape 375"/>
          <p:cNvSpPr/>
          <p:nvPr/>
        </p:nvSpPr>
        <p:spPr>
          <a:xfrm>
            <a:off x="242422" y="539750"/>
            <a:ext cx="5765801" cy="914400"/>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AD6961"/>
              </a:buClr>
              <a:buFont typeface="Cabin"/>
              <a:buNone/>
            </a:pPr>
            <a:r>
              <a:rPr lang="en-US" sz="5600" b="0" i="0" u="none" strike="noStrike" cap="none">
                <a:solidFill>
                  <a:srgbClr val="AD6961"/>
                </a:solidFill>
                <a:latin typeface="Cabin"/>
                <a:ea typeface="Cabin"/>
                <a:cs typeface="Cabin"/>
                <a:sym typeface="Cabin"/>
              </a:rPr>
              <a:t>Thank you!</a:t>
            </a:r>
            <a:endParaRPr/>
          </a:p>
        </p:txBody>
      </p:sp>
      <p:pic>
        <p:nvPicPr>
          <p:cNvPr id="376" name="Shape 376"/>
          <p:cNvPicPr preferRelativeResize="0"/>
          <p:nvPr/>
        </p:nvPicPr>
        <p:blipFill rotWithShape="1">
          <a:blip r:embed="rId3">
            <a:alphaModFix/>
          </a:blip>
          <a:srcRect/>
          <a:stretch/>
        </p:blipFill>
        <p:spPr>
          <a:xfrm>
            <a:off x="5080000" y="2374900"/>
            <a:ext cx="7505700" cy="7124700"/>
          </a:xfrm>
          <a:prstGeom prst="rect">
            <a:avLst/>
          </a:prstGeom>
          <a:noFill/>
          <a:ln>
            <a:noFill/>
          </a:ln>
        </p:spPr>
      </p:pic>
      <p:sp>
        <p:nvSpPr>
          <p:cNvPr id="377" name="Shape 377"/>
          <p:cNvSpPr/>
          <p:nvPr/>
        </p:nvSpPr>
        <p:spPr>
          <a:xfrm>
            <a:off x="483722" y="5266054"/>
            <a:ext cx="4114800" cy="656700"/>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Font typeface="Cabin"/>
              <a:buNone/>
            </a:pPr>
            <a:r>
              <a:rPr lang="en-US" sz="3600">
                <a:latin typeface="Cabin"/>
                <a:ea typeface="Cabin"/>
                <a:cs typeface="Cabin"/>
                <a:sym typeface="Cabin"/>
              </a:rPr>
              <a:t>nathankittle@gmail</a:t>
            </a:r>
            <a:endParaRPr sz="3600">
              <a:latin typeface="Cabin"/>
              <a:ea typeface="Cabin"/>
              <a:cs typeface="Cabin"/>
              <a:sym typeface="Cabin"/>
            </a:endParaRPr>
          </a:p>
          <a:p>
            <a:pPr marL="0" marR="0" lvl="0" indent="0" algn="ctr" rtl="0">
              <a:lnSpc>
                <a:spcPct val="100000"/>
              </a:lnSpc>
              <a:spcBef>
                <a:spcPts val="0"/>
              </a:spcBef>
              <a:spcAft>
                <a:spcPts val="0"/>
              </a:spcAft>
              <a:buClr>
                <a:srgbClr val="000000"/>
              </a:buClr>
              <a:buFont typeface="Cabin"/>
              <a:buNone/>
            </a:pPr>
            <a:r>
              <a:rPr lang="en-US" sz="3600" b="0" i="0" u="none" strike="noStrike" cap="none">
                <a:solidFill>
                  <a:srgbClr val="000000"/>
                </a:solidFill>
                <a:latin typeface="Cabin"/>
                <a:ea typeface="Cabin"/>
                <a:cs typeface="Cabin"/>
                <a:sym typeface="Cabin"/>
              </a:rPr>
              <a:t>lmanriquez</a:t>
            </a:r>
            <a:r>
              <a:rPr lang="en-US" sz="3600">
                <a:latin typeface="Cabin"/>
                <a:ea typeface="Cabin"/>
                <a:cs typeface="Cabin"/>
                <a:sym typeface="Cabin"/>
              </a:rPr>
              <a:t>@</a:t>
            </a:r>
            <a:r>
              <a:rPr lang="en-US" sz="3600" b="0" i="0" u="none" strike="noStrike" cap="none">
                <a:solidFill>
                  <a:srgbClr val="000000"/>
                </a:solidFill>
                <a:latin typeface="Cabin"/>
                <a:ea typeface="Cabin"/>
                <a:cs typeface="Cabin"/>
                <a:sym typeface="Cabin"/>
              </a:rPr>
              <a:t>gmail</a:t>
            </a:r>
            <a:endParaRPr sz="3600" b="0" i="0" u="none" strike="noStrike" cap="none">
              <a:solidFill>
                <a:srgbClr val="000000"/>
              </a:solidFill>
              <a:latin typeface="Cabin"/>
              <a:ea typeface="Cabin"/>
              <a:cs typeface="Cabin"/>
              <a:sym typeface="Cabin"/>
            </a:endParaRPr>
          </a:p>
          <a:p>
            <a:pPr marL="0" marR="0" lvl="0" indent="0" algn="ctr" rtl="0">
              <a:lnSpc>
                <a:spcPct val="100000"/>
              </a:lnSpc>
              <a:spcBef>
                <a:spcPts val="0"/>
              </a:spcBef>
              <a:spcAft>
                <a:spcPts val="0"/>
              </a:spcAft>
              <a:buClr>
                <a:srgbClr val="000000"/>
              </a:buClr>
              <a:buFont typeface="Cabin"/>
              <a:buNone/>
            </a:pPr>
            <a:r>
              <a:rPr lang="en-US" sz="3600">
                <a:latin typeface="Cabin"/>
                <a:ea typeface="Cabin"/>
                <a:cs typeface="Cabin"/>
                <a:sym typeface="Cabin"/>
              </a:rPr>
              <a:t>brianjhpark@gmail</a:t>
            </a:r>
            <a:endParaRPr sz="3600">
              <a:latin typeface="Cabin"/>
              <a:ea typeface="Cabin"/>
              <a:cs typeface="Cabin"/>
              <a:sym typeface="Cabin"/>
            </a:endParaRPr>
          </a:p>
        </p:txBody>
      </p:sp>
      <p:sp>
        <p:nvSpPr>
          <p:cNvPr id="378" name="Shape 378"/>
          <p:cNvSpPr/>
          <p:nvPr/>
        </p:nvSpPr>
        <p:spPr>
          <a:xfrm>
            <a:off x="-787400" y="1663700"/>
            <a:ext cx="14579600" cy="381000"/>
          </a:xfrm>
          <a:prstGeom prst="rect">
            <a:avLst/>
          </a:prstGeom>
          <a:solidFill>
            <a:srgbClr val="2B763A"/>
          </a:solidFill>
          <a:ln w="25400" cap="flat" cmpd="sng">
            <a:solidFill>
              <a:srgbClr val="000000"/>
            </a:solidFill>
            <a:prstDash val="solid"/>
            <a:miter lim="8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9A244F"/>
              </a:buClr>
              <a:buFont typeface="Cabin"/>
              <a:buNone/>
            </a:pPr>
            <a:endParaRPr sz="4200" b="0" i="0" u="none" strike="noStrike" cap="none">
              <a:solidFill>
                <a:srgbClr val="000000"/>
              </a:solidFill>
              <a:latin typeface="Cabin"/>
              <a:ea typeface="Cabin"/>
              <a:cs typeface="Cabin"/>
              <a:sym typeface="Cabin"/>
            </a:endParaRPr>
          </a:p>
        </p:txBody>
      </p:sp>
      <p:cxnSp>
        <p:nvCxnSpPr>
          <p:cNvPr id="379" name="Shape 379"/>
          <p:cNvCxnSpPr/>
          <p:nvPr/>
        </p:nvCxnSpPr>
        <p:spPr>
          <a:xfrm rot="10800000" flipH="1">
            <a:off x="-99170" y="2160736"/>
            <a:ext cx="13033972" cy="6450"/>
          </a:xfrm>
          <a:prstGeom prst="straightConnector1">
            <a:avLst/>
          </a:prstGeom>
          <a:noFill/>
          <a:ln w="38100" cap="flat" cmpd="sng">
            <a:solidFill>
              <a:srgbClr val="2B763A"/>
            </a:solidFill>
            <a:prstDash val="solid"/>
            <a:miter lim="8000"/>
            <a:headEnd type="none" w="sm" len="sm"/>
            <a:tailEnd type="none" w="sm" len="sm"/>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Shape 148"/>
          <p:cNvSpPr/>
          <p:nvPr/>
        </p:nvSpPr>
        <p:spPr>
          <a:xfrm>
            <a:off x="-787400" y="1663700"/>
            <a:ext cx="14579700" cy="381000"/>
          </a:xfrm>
          <a:prstGeom prst="rect">
            <a:avLst/>
          </a:prstGeom>
          <a:solidFill>
            <a:srgbClr val="6DA8D2"/>
          </a:solidFill>
          <a:ln w="25400" cap="flat" cmpd="sng">
            <a:solidFill>
              <a:srgbClr val="000000"/>
            </a:solidFill>
            <a:prstDash val="solid"/>
            <a:miter lim="8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9A244F"/>
              </a:buClr>
              <a:buFont typeface="Cabin"/>
              <a:buNone/>
            </a:pPr>
            <a:endParaRPr sz="4200" b="0" i="0" u="none" strike="noStrike" cap="none">
              <a:solidFill>
                <a:srgbClr val="000000"/>
              </a:solidFill>
              <a:latin typeface="Cabin"/>
              <a:ea typeface="Cabin"/>
              <a:cs typeface="Cabin"/>
              <a:sym typeface="Cabin"/>
            </a:endParaRPr>
          </a:p>
        </p:txBody>
      </p:sp>
      <p:cxnSp>
        <p:nvCxnSpPr>
          <p:cNvPr id="149" name="Shape 149"/>
          <p:cNvCxnSpPr/>
          <p:nvPr/>
        </p:nvCxnSpPr>
        <p:spPr>
          <a:xfrm rot="10800000" flipH="1">
            <a:off x="-86470" y="2157586"/>
            <a:ext cx="13285500" cy="9600"/>
          </a:xfrm>
          <a:prstGeom prst="straightConnector1">
            <a:avLst/>
          </a:prstGeom>
          <a:noFill/>
          <a:ln w="38100" cap="flat" cmpd="sng">
            <a:solidFill>
              <a:srgbClr val="71A7D6"/>
            </a:solidFill>
            <a:prstDash val="solid"/>
            <a:miter lim="8000"/>
            <a:headEnd type="none" w="sm" len="sm"/>
            <a:tailEnd type="none" w="sm" len="sm"/>
          </a:ln>
        </p:spPr>
      </p:cxnSp>
      <p:sp>
        <p:nvSpPr>
          <p:cNvPr id="150" name="Shape 150"/>
          <p:cNvSpPr/>
          <p:nvPr/>
        </p:nvSpPr>
        <p:spPr>
          <a:xfrm>
            <a:off x="7137822" y="9296400"/>
            <a:ext cx="9105900" cy="368400"/>
          </a:xfrm>
          <a:prstGeom prst="rect">
            <a:avLst/>
          </a:prstGeom>
          <a:noFill/>
          <a:ln>
            <a:noFill/>
          </a:ln>
        </p:spPr>
        <p:txBody>
          <a:bodyPr spcFirstLastPara="1" wrap="square" lIns="50800" tIns="50800" rIns="50800" bIns="50800" anchor="ctr" anchorCtr="0">
            <a:noAutofit/>
          </a:bodyPr>
          <a:lstStyle/>
          <a:p>
            <a:pPr marL="0" lvl="0" indent="0" rtl="0">
              <a:lnSpc>
                <a:spcPct val="115000"/>
              </a:lnSpc>
              <a:spcBef>
                <a:spcPts val="0"/>
              </a:spcBef>
              <a:spcAft>
                <a:spcPts val="0"/>
              </a:spcAft>
              <a:buClr>
                <a:schemeClr val="dk1"/>
              </a:buClr>
              <a:buSzPts val="1100"/>
              <a:buFont typeface="Arial"/>
              <a:buNone/>
            </a:pPr>
            <a:r>
              <a:rPr lang="en-US" sz="1000">
                <a:solidFill>
                  <a:srgbClr val="FF0000"/>
                </a:solidFill>
              </a:rPr>
              <a:t>Magnan, S. 2017. Social determinants of health 101 for health care: five plus five. </a:t>
            </a:r>
            <a:r>
              <a:rPr lang="en-US" sz="1000" i="1">
                <a:solidFill>
                  <a:srgbClr val="FF0000"/>
                </a:solidFill>
              </a:rPr>
              <a:t>NAM Perspectives</a:t>
            </a:r>
            <a:r>
              <a:rPr lang="en-US" sz="1000">
                <a:solidFill>
                  <a:srgbClr val="FF0000"/>
                </a:solidFill>
              </a:rPr>
              <a:t>.</a:t>
            </a:r>
            <a:endParaRPr sz="1000">
              <a:solidFill>
                <a:srgbClr val="FF0000"/>
              </a:solidFill>
            </a:endParaRPr>
          </a:p>
          <a:p>
            <a:pPr marL="0" lvl="0" indent="0" rtl="0">
              <a:lnSpc>
                <a:spcPct val="115000"/>
              </a:lnSpc>
              <a:spcBef>
                <a:spcPts val="0"/>
              </a:spcBef>
              <a:spcAft>
                <a:spcPts val="0"/>
              </a:spcAft>
              <a:buClr>
                <a:schemeClr val="dk1"/>
              </a:buClr>
              <a:buSzPts val="1100"/>
              <a:buFont typeface="Arial"/>
              <a:buNone/>
            </a:pPr>
            <a:r>
              <a:rPr lang="en-US" sz="1000">
                <a:solidFill>
                  <a:srgbClr val="FF0000"/>
                </a:solidFill>
              </a:rPr>
              <a:t>Discussion Paper, National Academy of Medicine, Washington, DC. </a:t>
            </a:r>
            <a:endParaRPr sz="1000">
              <a:solidFill>
                <a:srgbClr val="FF0000"/>
              </a:solidFill>
            </a:endParaRPr>
          </a:p>
          <a:p>
            <a:pPr marL="0" lvl="0" indent="0" rtl="0">
              <a:lnSpc>
                <a:spcPct val="115000"/>
              </a:lnSpc>
              <a:spcBef>
                <a:spcPts val="0"/>
              </a:spcBef>
              <a:spcAft>
                <a:spcPts val="0"/>
              </a:spcAft>
              <a:buClr>
                <a:schemeClr val="dk1"/>
              </a:buClr>
              <a:buSzPts val="1100"/>
              <a:buFont typeface="Arial"/>
              <a:buNone/>
            </a:pPr>
            <a:r>
              <a:rPr lang="en-US" sz="1000" u="sng">
                <a:solidFill>
                  <a:schemeClr val="hlink"/>
                </a:solidFill>
                <a:hlinkClick r:id="rId3"/>
              </a:rPr>
              <a:t>https://nam.edu/social-determinants-of-health-101-for-health-care</a:t>
            </a:r>
            <a:r>
              <a:rPr lang="en-US" sz="1000">
                <a:solidFill>
                  <a:srgbClr val="FF0000"/>
                </a:solidFill>
              </a:rPr>
              <a:t>-five-plus-five.</a:t>
            </a:r>
            <a:endParaRPr sz="1000">
              <a:solidFill>
                <a:srgbClr val="FF0000"/>
              </a:solidFill>
            </a:endParaRPr>
          </a:p>
          <a:p>
            <a:pPr marL="0" marR="0" lvl="0" indent="0" algn="ctr" rtl="0">
              <a:lnSpc>
                <a:spcPct val="100000"/>
              </a:lnSpc>
              <a:spcBef>
                <a:spcPts val="0"/>
              </a:spcBef>
              <a:spcAft>
                <a:spcPts val="0"/>
              </a:spcAft>
              <a:buClr>
                <a:srgbClr val="000000"/>
              </a:buClr>
              <a:buFont typeface="Cabin"/>
              <a:buNone/>
            </a:pPr>
            <a:endParaRPr sz="1000">
              <a:latin typeface="Cabin"/>
              <a:ea typeface="Cabin"/>
              <a:cs typeface="Cabin"/>
              <a:sym typeface="Cabin"/>
            </a:endParaRPr>
          </a:p>
        </p:txBody>
      </p:sp>
      <p:sp>
        <p:nvSpPr>
          <p:cNvPr id="151" name="Shape 151"/>
          <p:cNvSpPr/>
          <p:nvPr/>
        </p:nvSpPr>
        <p:spPr>
          <a:xfrm>
            <a:off x="242422" y="539750"/>
            <a:ext cx="8585100" cy="914400"/>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AD6961"/>
              </a:buClr>
              <a:buFont typeface="Cabin"/>
              <a:buNone/>
            </a:pPr>
            <a:r>
              <a:rPr lang="en-US" sz="5600" b="0" i="0" u="none" strike="noStrike" cap="none">
                <a:solidFill>
                  <a:srgbClr val="AD6961"/>
                </a:solidFill>
                <a:latin typeface="Cabin"/>
                <a:ea typeface="Cabin"/>
                <a:cs typeface="Cabin"/>
                <a:sym typeface="Cabin"/>
              </a:rPr>
              <a:t>Big picture</a:t>
            </a:r>
            <a:endParaRPr/>
          </a:p>
        </p:txBody>
      </p:sp>
      <p:sp>
        <p:nvSpPr>
          <p:cNvPr id="152" name="Shape 152"/>
          <p:cNvSpPr/>
          <p:nvPr/>
        </p:nvSpPr>
        <p:spPr>
          <a:xfrm>
            <a:off x="-787400" y="1663700"/>
            <a:ext cx="14579700" cy="381000"/>
          </a:xfrm>
          <a:prstGeom prst="rect">
            <a:avLst/>
          </a:prstGeom>
          <a:solidFill>
            <a:srgbClr val="2B763A"/>
          </a:solidFill>
          <a:ln w="25400" cap="flat" cmpd="sng">
            <a:solidFill>
              <a:srgbClr val="000000"/>
            </a:solidFill>
            <a:prstDash val="solid"/>
            <a:miter lim="8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9A244F"/>
              </a:buClr>
              <a:buFont typeface="Cabin"/>
              <a:buNone/>
            </a:pPr>
            <a:endParaRPr sz="4200" b="0" i="0" u="none" strike="noStrike" cap="none">
              <a:solidFill>
                <a:srgbClr val="000000"/>
              </a:solidFill>
              <a:latin typeface="Cabin"/>
              <a:ea typeface="Cabin"/>
              <a:cs typeface="Cabin"/>
              <a:sym typeface="Cabin"/>
            </a:endParaRPr>
          </a:p>
        </p:txBody>
      </p:sp>
      <p:cxnSp>
        <p:nvCxnSpPr>
          <p:cNvPr id="153" name="Shape 153"/>
          <p:cNvCxnSpPr/>
          <p:nvPr/>
        </p:nvCxnSpPr>
        <p:spPr>
          <a:xfrm rot="10800000" flipH="1">
            <a:off x="-99170" y="2160586"/>
            <a:ext cx="13034100" cy="6600"/>
          </a:xfrm>
          <a:prstGeom prst="straightConnector1">
            <a:avLst/>
          </a:prstGeom>
          <a:noFill/>
          <a:ln w="38100" cap="flat" cmpd="sng">
            <a:solidFill>
              <a:srgbClr val="2B763A"/>
            </a:solidFill>
            <a:prstDash val="solid"/>
            <a:miter lim="8000"/>
            <a:headEnd type="none" w="sm" len="sm"/>
            <a:tailEnd type="none" w="sm" len="sm"/>
          </a:ln>
        </p:spPr>
      </p:cxnSp>
      <p:pic>
        <p:nvPicPr>
          <p:cNvPr id="154" name="Shape 154"/>
          <p:cNvPicPr preferRelativeResize="0"/>
          <p:nvPr/>
        </p:nvPicPr>
        <p:blipFill>
          <a:blip r:embed="rId4">
            <a:alphaModFix/>
          </a:blip>
          <a:stretch>
            <a:fillRect/>
          </a:stretch>
        </p:blipFill>
        <p:spPr>
          <a:xfrm>
            <a:off x="6519500" y="2280046"/>
            <a:ext cx="6347723" cy="7053025"/>
          </a:xfrm>
          <a:prstGeom prst="rect">
            <a:avLst/>
          </a:prstGeom>
          <a:noFill/>
          <a:ln>
            <a:noFill/>
          </a:ln>
        </p:spPr>
      </p:pic>
      <p:sp>
        <p:nvSpPr>
          <p:cNvPr id="155" name="Shape 155"/>
          <p:cNvSpPr txBox="1"/>
          <p:nvPr/>
        </p:nvSpPr>
        <p:spPr>
          <a:xfrm>
            <a:off x="7227825" y="2956350"/>
            <a:ext cx="5563200" cy="5576700"/>
          </a:xfrm>
          <a:prstGeom prst="rect">
            <a:avLst/>
          </a:prstGeom>
          <a:noFill/>
          <a:ln>
            <a:noFill/>
          </a:ln>
        </p:spPr>
        <p:txBody>
          <a:bodyPr spcFirstLastPara="1" wrap="square" lIns="91425" tIns="91425" rIns="91425" bIns="91425" anchor="t" anchorCtr="0">
            <a:noAutofit/>
          </a:bodyPr>
          <a:lstStyle/>
          <a:p>
            <a:pPr marL="0" lvl="0" indent="0" rtl="0">
              <a:lnSpc>
                <a:spcPct val="200000"/>
              </a:lnSpc>
              <a:spcBef>
                <a:spcPts val="1200"/>
              </a:spcBef>
              <a:spcAft>
                <a:spcPts val="0"/>
              </a:spcAft>
              <a:buClr>
                <a:schemeClr val="dk1"/>
              </a:buClr>
              <a:buSzPts val="1100"/>
              <a:buFont typeface="Arial"/>
              <a:buNone/>
            </a:pPr>
            <a:endParaRPr sz="1800">
              <a:solidFill>
                <a:srgbClr val="C60C30"/>
              </a:solidFill>
            </a:endParaRPr>
          </a:p>
          <a:p>
            <a:pPr marL="0" lvl="0" indent="0" rtl="0">
              <a:spcBef>
                <a:spcPts val="0"/>
              </a:spcBef>
              <a:spcAft>
                <a:spcPts val="0"/>
              </a:spcAft>
              <a:buNone/>
            </a:pPr>
            <a:endParaRPr sz="3600">
              <a:solidFill>
                <a:schemeClr val="dk1"/>
              </a:solidFill>
              <a:latin typeface="Cabin"/>
              <a:ea typeface="Cabin"/>
              <a:cs typeface="Cabin"/>
              <a:sym typeface="Cabin"/>
            </a:endParaRPr>
          </a:p>
        </p:txBody>
      </p:sp>
      <p:sp>
        <p:nvSpPr>
          <p:cNvPr id="156" name="Shape 156"/>
          <p:cNvSpPr txBox="1"/>
          <p:nvPr/>
        </p:nvSpPr>
        <p:spPr>
          <a:xfrm>
            <a:off x="242425" y="2561425"/>
            <a:ext cx="6123000" cy="6924000"/>
          </a:xfrm>
          <a:prstGeom prst="rect">
            <a:avLst/>
          </a:prstGeom>
          <a:noFill/>
          <a:ln>
            <a:noFill/>
          </a:ln>
        </p:spPr>
        <p:txBody>
          <a:bodyPr spcFirstLastPara="1" wrap="square" lIns="91425" tIns="91425" rIns="91425" bIns="91425" anchor="t" anchorCtr="0">
            <a:noAutofit/>
          </a:bodyPr>
          <a:lstStyle/>
          <a:p>
            <a:pPr marL="0" lvl="0" indent="0" rtl="0">
              <a:lnSpc>
                <a:spcPct val="100000"/>
              </a:lnSpc>
              <a:spcBef>
                <a:spcPts val="1200"/>
              </a:spcBef>
              <a:spcAft>
                <a:spcPts val="0"/>
              </a:spcAft>
              <a:buClr>
                <a:schemeClr val="dk1"/>
              </a:buClr>
              <a:buSzPts val="1100"/>
              <a:buFont typeface="Arial"/>
              <a:buNone/>
            </a:pPr>
            <a:r>
              <a:rPr lang="en-US" sz="3600">
                <a:solidFill>
                  <a:schemeClr val="dk1"/>
                </a:solidFill>
                <a:latin typeface="Cabin"/>
                <a:ea typeface="Cabin"/>
                <a:cs typeface="Cabin"/>
                <a:sym typeface="Cabin"/>
              </a:rPr>
              <a:t>1. As a determinant of health, medical care is insufficient for ensuring better health outcomes.</a:t>
            </a:r>
            <a:endParaRPr sz="3600">
              <a:solidFill>
                <a:schemeClr val="dk1"/>
              </a:solidFill>
              <a:latin typeface="Cabin"/>
              <a:ea typeface="Cabin"/>
              <a:cs typeface="Cabin"/>
              <a:sym typeface="Cabin"/>
            </a:endParaRPr>
          </a:p>
          <a:p>
            <a:pPr marL="0" lvl="0" indent="0" rtl="0">
              <a:lnSpc>
                <a:spcPct val="100000"/>
              </a:lnSpc>
              <a:spcBef>
                <a:spcPts val="1200"/>
              </a:spcBef>
              <a:spcAft>
                <a:spcPts val="0"/>
              </a:spcAft>
              <a:buClr>
                <a:schemeClr val="dk1"/>
              </a:buClr>
              <a:buSzPts val="1100"/>
              <a:buFont typeface="Arial"/>
              <a:buNone/>
            </a:pPr>
            <a:r>
              <a:rPr lang="en-US" sz="3600">
                <a:solidFill>
                  <a:schemeClr val="dk1"/>
                </a:solidFill>
                <a:latin typeface="Cabin"/>
                <a:ea typeface="Cabin"/>
                <a:cs typeface="Cabin"/>
                <a:sym typeface="Cabin"/>
              </a:rPr>
              <a:t>2. How do we intervene without medicalizing SDoH?</a:t>
            </a:r>
            <a:endParaRPr sz="3600">
              <a:solidFill>
                <a:schemeClr val="dk1"/>
              </a:solidFill>
              <a:latin typeface="Cabin"/>
              <a:ea typeface="Cabin"/>
              <a:cs typeface="Cabin"/>
              <a:sym typeface="Cabin"/>
            </a:endParaRPr>
          </a:p>
          <a:p>
            <a:pPr marL="0" lvl="0" indent="0" rtl="0">
              <a:lnSpc>
                <a:spcPct val="100000"/>
              </a:lnSpc>
              <a:spcBef>
                <a:spcPts val="1200"/>
              </a:spcBef>
              <a:spcAft>
                <a:spcPts val="0"/>
              </a:spcAft>
              <a:buClr>
                <a:schemeClr val="dk1"/>
              </a:buClr>
              <a:buSzPts val="1100"/>
              <a:buFont typeface="Arial"/>
              <a:buNone/>
            </a:pPr>
            <a:r>
              <a:rPr lang="en-US" sz="3600">
                <a:solidFill>
                  <a:schemeClr val="dk1"/>
                </a:solidFill>
                <a:latin typeface="Cabin"/>
                <a:ea typeface="Cabin"/>
                <a:cs typeface="Cabin"/>
                <a:sym typeface="Cabin"/>
              </a:rPr>
              <a:t>3. What (new) data are needed?</a:t>
            </a:r>
            <a:endParaRPr sz="3600">
              <a:solidFill>
                <a:schemeClr val="dk1"/>
              </a:solidFill>
              <a:latin typeface="Cabin"/>
              <a:ea typeface="Cabin"/>
              <a:cs typeface="Cabin"/>
              <a:sym typeface="Cabin"/>
            </a:endParaRPr>
          </a:p>
          <a:p>
            <a:pPr marL="0" lvl="0" indent="0">
              <a:lnSpc>
                <a:spcPct val="100000"/>
              </a:lnSpc>
              <a:spcBef>
                <a:spcPts val="0"/>
              </a:spcBef>
              <a:spcAft>
                <a:spcPts val="0"/>
              </a:spcAft>
              <a:buNone/>
            </a:pPr>
            <a:endParaRPr sz="3600">
              <a:latin typeface="Cabin"/>
              <a:ea typeface="Cabin"/>
              <a:cs typeface="Cabin"/>
              <a:sym typeface="Cabin"/>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Shape 161"/>
          <p:cNvSpPr/>
          <p:nvPr/>
        </p:nvSpPr>
        <p:spPr>
          <a:xfrm>
            <a:off x="-787400" y="1663700"/>
            <a:ext cx="14579700" cy="381000"/>
          </a:xfrm>
          <a:prstGeom prst="rect">
            <a:avLst/>
          </a:prstGeom>
          <a:solidFill>
            <a:srgbClr val="6DA8D2"/>
          </a:solidFill>
          <a:ln w="25400" cap="flat" cmpd="sng">
            <a:solidFill>
              <a:srgbClr val="000000"/>
            </a:solidFill>
            <a:prstDash val="solid"/>
            <a:miter lim="8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9A244F"/>
              </a:buClr>
              <a:buFont typeface="Cabin"/>
              <a:buNone/>
            </a:pPr>
            <a:endParaRPr sz="4200" b="0" i="0" u="none" strike="noStrike" cap="none">
              <a:solidFill>
                <a:srgbClr val="000000"/>
              </a:solidFill>
              <a:latin typeface="Cabin"/>
              <a:ea typeface="Cabin"/>
              <a:cs typeface="Cabin"/>
              <a:sym typeface="Cabin"/>
            </a:endParaRPr>
          </a:p>
        </p:txBody>
      </p:sp>
      <p:cxnSp>
        <p:nvCxnSpPr>
          <p:cNvPr id="162" name="Shape 162"/>
          <p:cNvCxnSpPr/>
          <p:nvPr/>
        </p:nvCxnSpPr>
        <p:spPr>
          <a:xfrm rot="10800000" flipH="1">
            <a:off x="-86470" y="2157586"/>
            <a:ext cx="13285500" cy="9600"/>
          </a:xfrm>
          <a:prstGeom prst="straightConnector1">
            <a:avLst/>
          </a:prstGeom>
          <a:noFill/>
          <a:ln w="38100" cap="flat" cmpd="sng">
            <a:solidFill>
              <a:srgbClr val="71A7D6"/>
            </a:solidFill>
            <a:prstDash val="solid"/>
            <a:miter lim="8000"/>
            <a:headEnd type="none" w="sm" len="sm"/>
            <a:tailEnd type="none" w="sm" len="sm"/>
          </a:ln>
        </p:spPr>
      </p:cxnSp>
      <p:sp>
        <p:nvSpPr>
          <p:cNvPr id="163" name="Shape 163"/>
          <p:cNvSpPr/>
          <p:nvPr/>
        </p:nvSpPr>
        <p:spPr>
          <a:xfrm>
            <a:off x="242422" y="539750"/>
            <a:ext cx="8585100" cy="914400"/>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AD6961"/>
              </a:buClr>
              <a:buFont typeface="Cabin"/>
              <a:buNone/>
            </a:pPr>
            <a:r>
              <a:rPr lang="en-US" sz="5600" b="0" i="0" u="none" strike="noStrike" cap="none">
                <a:solidFill>
                  <a:srgbClr val="AD6961"/>
                </a:solidFill>
                <a:latin typeface="Cabin"/>
                <a:ea typeface="Cabin"/>
                <a:cs typeface="Cabin"/>
                <a:sym typeface="Cabin"/>
              </a:rPr>
              <a:t>Big picture</a:t>
            </a:r>
            <a:endParaRPr/>
          </a:p>
        </p:txBody>
      </p:sp>
      <p:sp>
        <p:nvSpPr>
          <p:cNvPr id="164" name="Shape 164"/>
          <p:cNvSpPr/>
          <p:nvPr/>
        </p:nvSpPr>
        <p:spPr>
          <a:xfrm>
            <a:off x="-787400" y="1663700"/>
            <a:ext cx="14579700" cy="381000"/>
          </a:xfrm>
          <a:prstGeom prst="rect">
            <a:avLst/>
          </a:prstGeom>
          <a:solidFill>
            <a:srgbClr val="2B763A"/>
          </a:solidFill>
          <a:ln w="25400" cap="flat" cmpd="sng">
            <a:solidFill>
              <a:srgbClr val="000000"/>
            </a:solidFill>
            <a:prstDash val="solid"/>
            <a:miter lim="8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9A244F"/>
              </a:buClr>
              <a:buFont typeface="Cabin"/>
              <a:buNone/>
            </a:pPr>
            <a:endParaRPr sz="4200" b="0" i="0" u="none" strike="noStrike" cap="none">
              <a:solidFill>
                <a:srgbClr val="000000"/>
              </a:solidFill>
              <a:latin typeface="Cabin"/>
              <a:ea typeface="Cabin"/>
              <a:cs typeface="Cabin"/>
              <a:sym typeface="Cabin"/>
            </a:endParaRPr>
          </a:p>
        </p:txBody>
      </p:sp>
      <p:pic>
        <p:nvPicPr>
          <p:cNvPr id="165" name="Shape 165"/>
          <p:cNvPicPr preferRelativeResize="0"/>
          <p:nvPr/>
        </p:nvPicPr>
        <p:blipFill>
          <a:blip r:embed="rId3">
            <a:alphaModFix/>
          </a:blip>
          <a:stretch>
            <a:fillRect/>
          </a:stretch>
        </p:blipFill>
        <p:spPr>
          <a:xfrm>
            <a:off x="242425" y="2319550"/>
            <a:ext cx="12609975" cy="727985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Shape 170"/>
          <p:cNvSpPr/>
          <p:nvPr/>
        </p:nvSpPr>
        <p:spPr>
          <a:xfrm>
            <a:off x="-787400" y="1663700"/>
            <a:ext cx="14579600" cy="381000"/>
          </a:xfrm>
          <a:prstGeom prst="rect">
            <a:avLst/>
          </a:prstGeom>
          <a:solidFill>
            <a:srgbClr val="6DA8D2"/>
          </a:solidFill>
          <a:ln w="25400" cap="flat" cmpd="sng">
            <a:solidFill>
              <a:srgbClr val="000000"/>
            </a:solidFill>
            <a:prstDash val="solid"/>
            <a:miter lim="8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9A244F"/>
              </a:buClr>
              <a:buFont typeface="Cabin"/>
              <a:buNone/>
            </a:pPr>
            <a:endParaRPr sz="4200" b="0" i="0" u="none" strike="noStrike" cap="none">
              <a:solidFill>
                <a:srgbClr val="000000"/>
              </a:solidFill>
              <a:latin typeface="Cabin"/>
              <a:ea typeface="Cabin"/>
              <a:cs typeface="Cabin"/>
              <a:sym typeface="Cabin"/>
            </a:endParaRPr>
          </a:p>
        </p:txBody>
      </p:sp>
      <p:cxnSp>
        <p:nvCxnSpPr>
          <p:cNvPr id="171" name="Shape 171"/>
          <p:cNvCxnSpPr/>
          <p:nvPr/>
        </p:nvCxnSpPr>
        <p:spPr>
          <a:xfrm rot="10800000" flipH="1">
            <a:off x="-86470" y="2157565"/>
            <a:ext cx="13285508" cy="9621"/>
          </a:xfrm>
          <a:prstGeom prst="straightConnector1">
            <a:avLst/>
          </a:prstGeom>
          <a:noFill/>
          <a:ln w="38100" cap="flat" cmpd="sng">
            <a:solidFill>
              <a:srgbClr val="71A7D6"/>
            </a:solidFill>
            <a:prstDash val="solid"/>
            <a:miter lim="8000"/>
            <a:headEnd type="none" w="sm" len="sm"/>
            <a:tailEnd type="none" w="sm" len="sm"/>
          </a:ln>
        </p:spPr>
      </p:cxnSp>
      <p:sp>
        <p:nvSpPr>
          <p:cNvPr id="172" name="Shape 172"/>
          <p:cNvSpPr/>
          <p:nvPr/>
        </p:nvSpPr>
        <p:spPr>
          <a:xfrm>
            <a:off x="7734599" y="9240475"/>
            <a:ext cx="5699400" cy="368400"/>
          </a:xfrm>
          <a:prstGeom prst="rect">
            <a:avLst/>
          </a:prstGeom>
          <a:noFill/>
          <a:ln>
            <a:noFill/>
          </a:ln>
        </p:spPr>
        <p:txBody>
          <a:bodyPr spcFirstLastPara="1" wrap="square" lIns="50800" tIns="50800" rIns="50800" bIns="50800" anchor="ctr" anchorCtr="0">
            <a:noAutofit/>
          </a:bodyPr>
          <a:lstStyle/>
          <a:p>
            <a:pPr marL="0" lvl="0" indent="0" rtl="0">
              <a:lnSpc>
                <a:spcPct val="115000"/>
              </a:lnSpc>
              <a:spcBef>
                <a:spcPts val="0"/>
              </a:spcBef>
              <a:spcAft>
                <a:spcPts val="0"/>
              </a:spcAft>
              <a:buClr>
                <a:schemeClr val="dk1"/>
              </a:buClr>
              <a:buSzPts val="1100"/>
              <a:buFont typeface="Arial"/>
              <a:buNone/>
            </a:pPr>
            <a:r>
              <a:rPr lang="en-US" sz="800">
                <a:solidFill>
                  <a:srgbClr val="FF0000"/>
                </a:solidFill>
              </a:rPr>
              <a:t>Magnan, S. 2017. Social determinants of health 101 for health care: five plus five. </a:t>
            </a:r>
            <a:r>
              <a:rPr lang="en-US" sz="800" i="1">
                <a:solidFill>
                  <a:srgbClr val="FF0000"/>
                </a:solidFill>
              </a:rPr>
              <a:t>NAM Perspectives</a:t>
            </a:r>
            <a:r>
              <a:rPr lang="en-US" sz="800">
                <a:solidFill>
                  <a:srgbClr val="FF0000"/>
                </a:solidFill>
              </a:rPr>
              <a:t>.</a:t>
            </a:r>
            <a:endParaRPr sz="800">
              <a:solidFill>
                <a:srgbClr val="FF0000"/>
              </a:solidFill>
            </a:endParaRPr>
          </a:p>
          <a:p>
            <a:pPr marL="0" lvl="0" indent="0" rtl="0">
              <a:lnSpc>
                <a:spcPct val="115000"/>
              </a:lnSpc>
              <a:spcBef>
                <a:spcPts val="0"/>
              </a:spcBef>
              <a:spcAft>
                <a:spcPts val="0"/>
              </a:spcAft>
              <a:buClr>
                <a:schemeClr val="dk1"/>
              </a:buClr>
              <a:buSzPts val="1100"/>
              <a:buFont typeface="Arial"/>
              <a:buNone/>
            </a:pPr>
            <a:r>
              <a:rPr lang="en-US" sz="800">
                <a:solidFill>
                  <a:srgbClr val="FF0000"/>
                </a:solidFill>
              </a:rPr>
              <a:t>Discussion Paper, National Academy of Medicine, Washington, DC. </a:t>
            </a:r>
            <a:endParaRPr sz="800">
              <a:solidFill>
                <a:srgbClr val="FF0000"/>
              </a:solidFill>
            </a:endParaRPr>
          </a:p>
          <a:p>
            <a:pPr marL="0" lvl="0" indent="0" rtl="0">
              <a:lnSpc>
                <a:spcPct val="115000"/>
              </a:lnSpc>
              <a:spcBef>
                <a:spcPts val="0"/>
              </a:spcBef>
              <a:spcAft>
                <a:spcPts val="0"/>
              </a:spcAft>
              <a:buClr>
                <a:schemeClr val="dk1"/>
              </a:buClr>
              <a:buSzPts val="1100"/>
              <a:buFont typeface="Arial"/>
              <a:buNone/>
            </a:pPr>
            <a:r>
              <a:rPr lang="en-US" sz="800" u="sng">
                <a:solidFill>
                  <a:schemeClr val="hlink"/>
                </a:solidFill>
                <a:hlinkClick r:id="rId3"/>
              </a:rPr>
              <a:t>https://nam.edu/social-determinants-of-health-101-for-health-care</a:t>
            </a:r>
            <a:r>
              <a:rPr lang="en-US" sz="800">
                <a:solidFill>
                  <a:srgbClr val="FF0000"/>
                </a:solidFill>
              </a:rPr>
              <a:t>-five-plus-five.</a:t>
            </a:r>
            <a:endParaRPr sz="800">
              <a:solidFill>
                <a:srgbClr val="FF0000"/>
              </a:solidFill>
            </a:endParaRPr>
          </a:p>
          <a:p>
            <a:pPr marL="0" marR="0" lvl="0" indent="0" algn="ctr" rtl="0">
              <a:lnSpc>
                <a:spcPct val="100000"/>
              </a:lnSpc>
              <a:spcBef>
                <a:spcPts val="0"/>
              </a:spcBef>
              <a:spcAft>
                <a:spcPts val="0"/>
              </a:spcAft>
              <a:buClr>
                <a:srgbClr val="000000"/>
              </a:buClr>
              <a:buFont typeface="Cabin"/>
              <a:buNone/>
            </a:pPr>
            <a:endParaRPr sz="1000">
              <a:solidFill>
                <a:srgbClr val="FF0000"/>
              </a:solidFill>
            </a:endParaRPr>
          </a:p>
        </p:txBody>
      </p:sp>
      <p:sp>
        <p:nvSpPr>
          <p:cNvPr id="173" name="Shape 173"/>
          <p:cNvSpPr/>
          <p:nvPr/>
        </p:nvSpPr>
        <p:spPr>
          <a:xfrm>
            <a:off x="242422" y="539750"/>
            <a:ext cx="8585201" cy="914400"/>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AD6961"/>
              </a:buClr>
              <a:buFont typeface="Cabin"/>
              <a:buNone/>
            </a:pPr>
            <a:r>
              <a:rPr lang="en-US" sz="5600" b="0" i="0" u="none" strike="noStrike" cap="none">
                <a:solidFill>
                  <a:srgbClr val="AD6961"/>
                </a:solidFill>
                <a:latin typeface="Cabin"/>
                <a:ea typeface="Cabin"/>
                <a:cs typeface="Cabin"/>
                <a:sym typeface="Cabin"/>
              </a:rPr>
              <a:t>Big picture</a:t>
            </a:r>
            <a:endParaRPr/>
          </a:p>
        </p:txBody>
      </p:sp>
      <p:sp>
        <p:nvSpPr>
          <p:cNvPr id="174" name="Shape 174"/>
          <p:cNvSpPr/>
          <p:nvPr/>
        </p:nvSpPr>
        <p:spPr>
          <a:xfrm>
            <a:off x="-787400" y="1663700"/>
            <a:ext cx="14579600" cy="381000"/>
          </a:xfrm>
          <a:prstGeom prst="rect">
            <a:avLst/>
          </a:prstGeom>
          <a:solidFill>
            <a:srgbClr val="2B763A"/>
          </a:solidFill>
          <a:ln w="25400" cap="flat" cmpd="sng">
            <a:solidFill>
              <a:srgbClr val="000000"/>
            </a:solidFill>
            <a:prstDash val="solid"/>
            <a:miter lim="8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9A244F"/>
              </a:buClr>
              <a:buFont typeface="Cabin"/>
              <a:buNone/>
            </a:pPr>
            <a:endParaRPr sz="4200" b="0" i="0" u="none" strike="noStrike" cap="none">
              <a:solidFill>
                <a:srgbClr val="000000"/>
              </a:solidFill>
              <a:latin typeface="Cabin"/>
              <a:ea typeface="Cabin"/>
              <a:cs typeface="Cabin"/>
              <a:sym typeface="Cabin"/>
            </a:endParaRPr>
          </a:p>
        </p:txBody>
      </p:sp>
      <p:cxnSp>
        <p:nvCxnSpPr>
          <p:cNvPr id="175" name="Shape 175"/>
          <p:cNvCxnSpPr/>
          <p:nvPr/>
        </p:nvCxnSpPr>
        <p:spPr>
          <a:xfrm rot="10800000" flipH="1">
            <a:off x="-99170" y="2160736"/>
            <a:ext cx="13033972" cy="6450"/>
          </a:xfrm>
          <a:prstGeom prst="straightConnector1">
            <a:avLst/>
          </a:prstGeom>
          <a:noFill/>
          <a:ln w="38100" cap="flat" cmpd="sng">
            <a:solidFill>
              <a:srgbClr val="2B763A"/>
            </a:solidFill>
            <a:prstDash val="solid"/>
            <a:miter lim="8000"/>
            <a:headEnd type="none" w="sm" len="sm"/>
            <a:tailEnd type="none" w="sm" len="sm"/>
          </a:ln>
        </p:spPr>
      </p:cxnSp>
      <p:pic>
        <p:nvPicPr>
          <p:cNvPr id="176" name="Shape 176"/>
          <p:cNvPicPr preferRelativeResize="0"/>
          <p:nvPr/>
        </p:nvPicPr>
        <p:blipFill>
          <a:blip r:embed="rId4">
            <a:alphaModFix/>
          </a:blip>
          <a:stretch>
            <a:fillRect/>
          </a:stretch>
        </p:blipFill>
        <p:spPr>
          <a:xfrm>
            <a:off x="7682125" y="2280047"/>
            <a:ext cx="4744244" cy="6725088"/>
          </a:xfrm>
          <a:prstGeom prst="rect">
            <a:avLst/>
          </a:prstGeom>
          <a:noFill/>
          <a:ln>
            <a:noFill/>
          </a:ln>
        </p:spPr>
      </p:pic>
      <p:sp>
        <p:nvSpPr>
          <p:cNvPr id="177" name="Shape 177"/>
          <p:cNvSpPr txBox="1"/>
          <p:nvPr/>
        </p:nvSpPr>
        <p:spPr>
          <a:xfrm>
            <a:off x="685500" y="2389425"/>
            <a:ext cx="6287100" cy="6208500"/>
          </a:xfrm>
          <a:prstGeom prst="rect">
            <a:avLst/>
          </a:prstGeom>
          <a:noFill/>
          <a:ln>
            <a:noFill/>
          </a:ln>
        </p:spPr>
        <p:txBody>
          <a:bodyPr spcFirstLastPara="1" wrap="square" lIns="91425" tIns="91425" rIns="91425" bIns="91425" anchor="ctr" anchorCtr="0">
            <a:noAutofit/>
          </a:bodyPr>
          <a:lstStyle/>
          <a:p>
            <a:pPr marL="0" lvl="0" indent="0" rtl="0">
              <a:lnSpc>
                <a:spcPct val="100000"/>
              </a:lnSpc>
              <a:spcBef>
                <a:spcPts val="1200"/>
              </a:spcBef>
              <a:spcAft>
                <a:spcPts val="0"/>
              </a:spcAft>
              <a:buNone/>
            </a:pPr>
            <a:r>
              <a:rPr lang="en-US" sz="3600">
                <a:solidFill>
                  <a:schemeClr val="dk1"/>
                </a:solidFill>
                <a:latin typeface="Cabin"/>
                <a:ea typeface="Cabin"/>
                <a:cs typeface="Cabin"/>
                <a:sym typeface="Cabin"/>
              </a:rPr>
              <a:t>1. Improve daily living conditions</a:t>
            </a:r>
            <a:endParaRPr sz="3600">
              <a:solidFill>
                <a:schemeClr val="dk1"/>
              </a:solidFill>
              <a:latin typeface="Cabin"/>
              <a:ea typeface="Cabin"/>
              <a:cs typeface="Cabin"/>
              <a:sym typeface="Cabin"/>
            </a:endParaRPr>
          </a:p>
          <a:p>
            <a:pPr marL="0" lvl="0" indent="0" rtl="0">
              <a:lnSpc>
                <a:spcPct val="100000"/>
              </a:lnSpc>
              <a:spcBef>
                <a:spcPts val="1200"/>
              </a:spcBef>
              <a:spcAft>
                <a:spcPts val="0"/>
              </a:spcAft>
              <a:buNone/>
            </a:pPr>
            <a:r>
              <a:rPr lang="en-US" sz="3600">
                <a:solidFill>
                  <a:schemeClr val="dk1"/>
                </a:solidFill>
                <a:latin typeface="Cabin"/>
                <a:ea typeface="Cabin"/>
                <a:cs typeface="Cabin"/>
                <a:sym typeface="Cabin"/>
              </a:rPr>
              <a:t>2. Tackle the inequitable distribution of power, money, resources</a:t>
            </a:r>
            <a:endParaRPr sz="3600">
              <a:solidFill>
                <a:schemeClr val="dk1"/>
              </a:solidFill>
              <a:latin typeface="Cabin"/>
              <a:ea typeface="Cabin"/>
              <a:cs typeface="Cabin"/>
              <a:sym typeface="Cabin"/>
            </a:endParaRPr>
          </a:p>
          <a:p>
            <a:pPr marL="0" lvl="0" indent="0" rtl="0">
              <a:lnSpc>
                <a:spcPct val="100000"/>
              </a:lnSpc>
              <a:spcBef>
                <a:spcPts val="1200"/>
              </a:spcBef>
              <a:spcAft>
                <a:spcPts val="0"/>
              </a:spcAft>
              <a:buNone/>
            </a:pPr>
            <a:r>
              <a:rPr lang="en-US" sz="3600">
                <a:solidFill>
                  <a:schemeClr val="dk1"/>
                </a:solidFill>
                <a:latin typeface="Cabin"/>
                <a:ea typeface="Cabin"/>
                <a:cs typeface="Cabin"/>
                <a:sym typeface="Cabin"/>
              </a:rPr>
              <a:t>3. Measure and understand the problem and assess the impact of action</a:t>
            </a:r>
            <a:endParaRPr sz="3600">
              <a:solidFill>
                <a:schemeClr val="dk1"/>
              </a:solidFill>
              <a:latin typeface="Cabin"/>
              <a:ea typeface="Cabin"/>
              <a:cs typeface="Cabin"/>
              <a:sym typeface="Cabin"/>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Shape 182"/>
          <p:cNvSpPr/>
          <p:nvPr/>
        </p:nvSpPr>
        <p:spPr>
          <a:xfrm>
            <a:off x="-787400" y="1663700"/>
            <a:ext cx="14579600" cy="381000"/>
          </a:xfrm>
          <a:prstGeom prst="rect">
            <a:avLst/>
          </a:prstGeom>
          <a:solidFill>
            <a:srgbClr val="6DA8D2"/>
          </a:solidFill>
          <a:ln w="25400" cap="flat" cmpd="sng">
            <a:solidFill>
              <a:srgbClr val="000000"/>
            </a:solidFill>
            <a:prstDash val="solid"/>
            <a:miter lim="8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9A244F"/>
              </a:buClr>
              <a:buFont typeface="Cabin"/>
              <a:buNone/>
            </a:pPr>
            <a:endParaRPr sz="4200" b="0" i="0" u="none" strike="noStrike" cap="none">
              <a:solidFill>
                <a:srgbClr val="000000"/>
              </a:solidFill>
              <a:latin typeface="Cabin"/>
              <a:ea typeface="Cabin"/>
              <a:cs typeface="Cabin"/>
              <a:sym typeface="Cabin"/>
            </a:endParaRPr>
          </a:p>
        </p:txBody>
      </p:sp>
      <p:cxnSp>
        <p:nvCxnSpPr>
          <p:cNvPr id="183" name="Shape 183"/>
          <p:cNvCxnSpPr/>
          <p:nvPr/>
        </p:nvCxnSpPr>
        <p:spPr>
          <a:xfrm rot="10800000" flipH="1">
            <a:off x="-86470" y="2157565"/>
            <a:ext cx="13285508" cy="9621"/>
          </a:xfrm>
          <a:prstGeom prst="straightConnector1">
            <a:avLst/>
          </a:prstGeom>
          <a:noFill/>
          <a:ln w="38100" cap="flat" cmpd="sng">
            <a:solidFill>
              <a:srgbClr val="71A7D6"/>
            </a:solidFill>
            <a:prstDash val="solid"/>
            <a:miter lim="8000"/>
            <a:headEnd type="none" w="sm" len="sm"/>
            <a:tailEnd type="none" w="sm" len="sm"/>
          </a:ln>
        </p:spPr>
      </p:cxnSp>
      <p:sp>
        <p:nvSpPr>
          <p:cNvPr id="184" name="Shape 184"/>
          <p:cNvSpPr/>
          <p:nvPr/>
        </p:nvSpPr>
        <p:spPr>
          <a:xfrm>
            <a:off x="391075" y="2816875"/>
            <a:ext cx="8148300" cy="5624400"/>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Font typeface="Cabin"/>
              <a:buNone/>
            </a:pPr>
            <a:r>
              <a:rPr lang="en-US" sz="3600">
                <a:latin typeface="Cabin"/>
                <a:ea typeface="Cabin"/>
                <a:cs typeface="Cabin"/>
                <a:sym typeface="Cabin"/>
              </a:rPr>
              <a:t>If “structural competency is taken to imply that physicians can change politically determined  social</a:t>
            </a:r>
            <a:endParaRPr sz="3600">
              <a:latin typeface="Cabin"/>
              <a:ea typeface="Cabin"/>
              <a:cs typeface="Cabin"/>
              <a:sym typeface="Cabin"/>
            </a:endParaRPr>
          </a:p>
          <a:p>
            <a:pPr marL="0" marR="0" lvl="0" indent="0" algn="l" rtl="0">
              <a:lnSpc>
                <a:spcPct val="100000"/>
              </a:lnSpc>
              <a:spcBef>
                <a:spcPts val="0"/>
              </a:spcBef>
              <a:spcAft>
                <a:spcPts val="0"/>
              </a:spcAft>
              <a:buClr>
                <a:srgbClr val="000000"/>
              </a:buClr>
              <a:buFont typeface="Cabin"/>
              <a:buNone/>
            </a:pPr>
            <a:r>
              <a:rPr lang="en-US" sz="3600">
                <a:latin typeface="Cabin"/>
                <a:ea typeface="Cabin"/>
                <a:cs typeface="Cabin"/>
                <a:sym typeface="Cabin"/>
              </a:rPr>
              <a:t>determinants of health </a:t>
            </a:r>
            <a:r>
              <a:rPr lang="en-US" sz="3600" i="1">
                <a:latin typeface="Cabin"/>
                <a:ea typeface="Cabin"/>
                <a:cs typeface="Cabin"/>
                <a:sym typeface="Cabin"/>
              </a:rPr>
              <a:t>in the course</a:t>
            </a:r>
            <a:endParaRPr sz="3600" i="1">
              <a:latin typeface="Cabin"/>
              <a:ea typeface="Cabin"/>
              <a:cs typeface="Cabin"/>
              <a:sym typeface="Cabin"/>
            </a:endParaRPr>
          </a:p>
          <a:p>
            <a:pPr marL="0" marR="0" lvl="0" indent="0" algn="l" rtl="0">
              <a:lnSpc>
                <a:spcPct val="100000"/>
              </a:lnSpc>
              <a:spcBef>
                <a:spcPts val="0"/>
              </a:spcBef>
              <a:spcAft>
                <a:spcPts val="0"/>
              </a:spcAft>
              <a:buClr>
                <a:srgbClr val="000000"/>
              </a:buClr>
              <a:buFont typeface="Cabin"/>
              <a:buNone/>
            </a:pPr>
            <a:r>
              <a:rPr lang="en-US" sz="3600" i="1">
                <a:latin typeface="Cabin"/>
                <a:ea typeface="Cabin"/>
                <a:cs typeface="Cabin"/>
                <a:sym typeface="Cabin"/>
              </a:rPr>
              <a:t>of the clinical encounter, </a:t>
            </a:r>
            <a:endParaRPr sz="3600" i="1">
              <a:latin typeface="Cabin"/>
              <a:ea typeface="Cabin"/>
              <a:cs typeface="Cabin"/>
              <a:sym typeface="Cabin"/>
            </a:endParaRPr>
          </a:p>
          <a:p>
            <a:pPr marL="0" marR="0" lvl="0" indent="0" algn="l" rtl="0">
              <a:lnSpc>
                <a:spcPct val="100000"/>
              </a:lnSpc>
              <a:spcBef>
                <a:spcPts val="0"/>
              </a:spcBef>
              <a:spcAft>
                <a:spcPts val="0"/>
              </a:spcAft>
              <a:buClr>
                <a:srgbClr val="000000"/>
              </a:buClr>
              <a:buFont typeface="Cabin"/>
              <a:buNone/>
            </a:pPr>
            <a:r>
              <a:rPr lang="en-US" sz="3600">
                <a:latin typeface="Cabin"/>
                <a:ea typeface="Cabin"/>
                <a:cs typeface="Cabin"/>
                <a:sym typeface="Cabin"/>
              </a:rPr>
              <a:t>I disagree</a:t>
            </a:r>
            <a:endParaRPr sz="3600">
              <a:latin typeface="Cabin"/>
              <a:ea typeface="Cabin"/>
              <a:cs typeface="Cabin"/>
              <a:sym typeface="Cabin"/>
            </a:endParaRPr>
          </a:p>
        </p:txBody>
      </p:sp>
      <p:sp>
        <p:nvSpPr>
          <p:cNvPr id="185" name="Shape 185"/>
          <p:cNvSpPr/>
          <p:nvPr/>
        </p:nvSpPr>
        <p:spPr>
          <a:xfrm>
            <a:off x="242425" y="539750"/>
            <a:ext cx="9295800" cy="914400"/>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AD6961"/>
              </a:buClr>
              <a:buFont typeface="Cabin"/>
              <a:buNone/>
            </a:pPr>
            <a:r>
              <a:rPr lang="en-US" sz="5600">
                <a:solidFill>
                  <a:srgbClr val="AD6961"/>
                </a:solidFill>
                <a:latin typeface="Cabin"/>
                <a:ea typeface="Cabin"/>
                <a:cs typeface="Cabin"/>
                <a:sym typeface="Cabin"/>
              </a:rPr>
              <a:t>Doctor’s role in </a:t>
            </a:r>
            <a:r>
              <a:rPr lang="en-US" sz="5600" b="0" i="0" u="none" strike="noStrike" cap="none">
                <a:solidFill>
                  <a:srgbClr val="AD6961"/>
                </a:solidFill>
                <a:latin typeface="Cabin"/>
                <a:ea typeface="Cabin"/>
                <a:cs typeface="Cabin"/>
                <a:sym typeface="Cabin"/>
              </a:rPr>
              <a:t>Health Equity</a:t>
            </a:r>
            <a:endParaRPr/>
          </a:p>
        </p:txBody>
      </p:sp>
      <p:sp>
        <p:nvSpPr>
          <p:cNvPr id="186" name="Shape 186"/>
          <p:cNvSpPr/>
          <p:nvPr/>
        </p:nvSpPr>
        <p:spPr>
          <a:xfrm>
            <a:off x="391075" y="8958850"/>
            <a:ext cx="7345200" cy="657600"/>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a:solidFill>
                  <a:schemeClr val="dk1"/>
                </a:solidFill>
              </a:rPr>
              <a:t>Geiger, H. J. (2017). "The Political Future of Social Medicine: Reflections on Physicians as Activists." Acad Med </a:t>
            </a:r>
            <a:r>
              <a:rPr lang="en-US" b="1">
                <a:solidFill>
                  <a:schemeClr val="dk1"/>
                </a:solidFill>
              </a:rPr>
              <a:t>92</a:t>
            </a:r>
            <a:r>
              <a:rPr lang="en-US">
                <a:solidFill>
                  <a:schemeClr val="dk1"/>
                </a:solidFill>
              </a:rPr>
              <a:t>(3): 282-284.</a:t>
            </a:r>
            <a:endParaRPr>
              <a:latin typeface="Cabin"/>
              <a:ea typeface="Cabin"/>
              <a:cs typeface="Cabin"/>
              <a:sym typeface="Cabin"/>
            </a:endParaRPr>
          </a:p>
        </p:txBody>
      </p:sp>
      <p:pic>
        <p:nvPicPr>
          <p:cNvPr id="187" name="Shape 187"/>
          <p:cNvPicPr preferRelativeResize="0"/>
          <p:nvPr/>
        </p:nvPicPr>
        <p:blipFill rotWithShape="1">
          <a:blip r:embed="rId3">
            <a:alphaModFix/>
          </a:blip>
          <a:srcRect/>
          <a:stretch/>
        </p:blipFill>
        <p:spPr>
          <a:xfrm>
            <a:off x="7942414" y="2535550"/>
            <a:ext cx="4431000" cy="6521700"/>
          </a:xfrm>
          <a:prstGeom prst="rect">
            <a:avLst/>
          </a:prstGeom>
          <a:noFill/>
          <a:ln>
            <a:noFill/>
          </a:ln>
        </p:spPr>
      </p:pic>
      <p:sp>
        <p:nvSpPr>
          <p:cNvPr id="188" name="Shape 188"/>
          <p:cNvSpPr/>
          <p:nvPr/>
        </p:nvSpPr>
        <p:spPr>
          <a:xfrm>
            <a:off x="-787400" y="1663700"/>
            <a:ext cx="14579600" cy="381000"/>
          </a:xfrm>
          <a:prstGeom prst="rect">
            <a:avLst/>
          </a:prstGeom>
          <a:solidFill>
            <a:srgbClr val="2B763A"/>
          </a:solidFill>
          <a:ln w="25400" cap="flat" cmpd="sng">
            <a:solidFill>
              <a:srgbClr val="000000"/>
            </a:solidFill>
            <a:prstDash val="solid"/>
            <a:miter lim="8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9A244F"/>
              </a:buClr>
              <a:buFont typeface="Cabin"/>
              <a:buNone/>
            </a:pPr>
            <a:endParaRPr sz="4200" b="0" i="0" u="none" strike="noStrike" cap="none">
              <a:solidFill>
                <a:srgbClr val="000000"/>
              </a:solidFill>
              <a:latin typeface="Cabin"/>
              <a:ea typeface="Cabin"/>
              <a:cs typeface="Cabin"/>
              <a:sym typeface="Cabin"/>
            </a:endParaRPr>
          </a:p>
        </p:txBody>
      </p:sp>
      <p:cxnSp>
        <p:nvCxnSpPr>
          <p:cNvPr id="189" name="Shape 189"/>
          <p:cNvCxnSpPr/>
          <p:nvPr/>
        </p:nvCxnSpPr>
        <p:spPr>
          <a:xfrm rot="10800000" flipH="1">
            <a:off x="-99170" y="2160736"/>
            <a:ext cx="13033972" cy="6450"/>
          </a:xfrm>
          <a:prstGeom prst="straightConnector1">
            <a:avLst/>
          </a:prstGeom>
          <a:noFill/>
          <a:ln w="38100" cap="flat" cmpd="sng">
            <a:solidFill>
              <a:srgbClr val="2B763A"/>
            </a:solidFill>
            <a:prstDash val="solid"/>
            <a:miter lim="8000"/>
            <a:headEnd type="none" w="sm" len="sm"/>
            <a:tailEnd type="none" w="sm" len="sm"/>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Shape 194"/>
          <p:cNvSpPr/>
          <p:nvPr/>
        </p:nvSpPr>
        <p:spPr>
          <a:xfrm>
            <a:off x="-787400" y="1663700"/>
            <a:ext cx="14579600" cy="381000"/>
          </a:xfrm>
          <a:prstGeom prst="rect">
            <a:avLst/>
          </a:prstGeom>
          <a:solidFill>
            <a:srgbClr val="6DA8D2"/>
          </a:solidFill>
          <a:ln w="25400" cap="flat" cmpd="sng">
            <a:solidFill>
              <a:srgbClr val="000000"/>
            </a:solidFill>
            <a:prstDash val="solid"/>
            <a:miter lim="8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9A244F"/>
              </a:buClr>
              <a:buFont typeface="Cabin"/>
              <a:buNone/>
            </a:pPr>
            <a:endParaRPr sz="4200" b="0" i="0" u="none" strike="noStrike" cap="none">
              <a:solidFill>
                <a:srgbClr val="000000"/>
              </a:solidFill>
              <a:latin typeface="Cabin"/>
              <a:ea typeface="Cabin"/>
              <a:cs typeface="Cabin"/>
              <a:sym typeface="Cabin"/>
            </a:endParaRPr>
          </a:p>
        </p:txBody>
      </p:sp>
      <p:cxnSp>
        <p:nvCxnSpPr>
          <p:cNvPr id="195" name="Shape 195"/>
          <p:cNvCxnSpPr/>
          <p:nvPr/>
        </p:nvCxnSpPr>
        <p:spPr>
          <a:xfrm rot="10800000" flipH="1">
            <a:off x="-86470" y="2157565"/>
            <a:ext cx="13285508" cy="9621"/>
          </a:xfrm>
          <a:prstGeom prst="straightConnector1">
            <a:avLst/>
          </a:prstGeom>
          <a:noFill/>
          <a:ln w="38100" cap="flat" cmpd="sng">
            <a:solidFill>
              <a:srgbClr val="71A7D6"/>
            </a:solidFill>
            <a:prstDash val="solid"/>
            <a:miter lim="8000"/>
            <a:headEnd type="none" w="sm" len="sm"/>
            <a:tailEnd type="none" w="sm" len="sm"/>
          </a:ln>
        </p:spPr>
      </p:cxnSp>
      <p:sp>
        <p:nvSpPr>
          <p:cNvPr id="196" name="Shape 196"/>
          <p:cNvSpPr/>
          <p:nvPr/>
        </p:nvSpPr>
        <p:spPr>
          <a:xfrm>
            <a:off x="242426" y="641775"/>
            <a:ext cx="9085200" cy="964500"/>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AD6961"/>
              </a:buClr>
              <a:buFont typeface="Cabin"/>
              <a:buNone/>
            </a:pPr>
            <a:r>
              <a:rPr lang="en-US" sz="5600">
                <a:solidFill>
                  <a:srgbClr val="AD6961"/>
                </a:solidFill>
                <a:latin typeface="Cabin"/>
                <a:ea typeface="Cabin"/>
                <a:cs typeface="Cabin"/>
                <a:sym typeface="Cabin"/>
              </a:rPr>
              <a:t>Industrial Areas Foundation</a:t>
            </a:r>
            <a:endParaRPr/>
          </a:p>
        </p:txBody>
      </p:sp>
      <p:sp>
        <p:nvSpPr>
          <p:cNvPr id="197" name="Shape 197"/>
          <p:cNvSpPr/>
          <p:nvPr/>
        </p:nvSpPr>
        <p:spPr>
          <a:xfrm>
            <a:off x="597350" y="8186775"/>
            <a:ext cx="11810100" cy="1100100"/>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Font typeface="Cabin"/>
              <a:buNone/>
            </a:pPr>
            <a:endParaRPr sz="3600">
              <a:latin typeface="Cabin"/>
              <a:ea typeface="Cabin"/>
              <a:cs typeface="Cabin"/>
              <a:sym typeface="Cabin"/>
            </a:endParaRPr>
          </a:p>
          <a:p>
            <a:pPr marL="0" marR="0" lvl="0" indent="0" algn="ctr" rtl="0">
              <a:lnSpc>
                <a:spcPct val="100000"/>
              </a:lnSpc>
              <a:spcBef>
                <a:spcPts val="0"/>
              </a:spcBef>
              <a:spcAft>
                <a:spcPts val="0"/>
              </a:spcAft>
              <a:buClr>
                <a:srgbClr val="000000"/>
              </a:buClr>
              <a:buFont typeface="Cabin"/>
              <a:buNone/>
            </a:pPr>
            <a:endParaRPr sz="3600">
              <a:latin typeface="Cabin"/>
              <a:ea typeface="Cabin"/>
              <a:cs typeface="Cabin"/>
              <a:sym typeface="Cabin"/>
            </a:endParaRPr>
          </a:p>
          <a:p>
            <a:pPr marL="0" marR="0" lvl="0" indent="0" algn="ctr" rtl="0">
              <a:lnSpc>
                <a:spcPct val="100000"/>
              </a:lnSpc>
              <a:spcBef>
                <a:spcPts val="0"/>
              </a:spcBef>
              <a:spcAft>
                <a:spcPts val="0"/>
              </a:spcAft>
              <a:buClr>
                <a:srgbClr val="000000"/>
              </a:buClr>
              <a:buFont typeface="Cabin"/>
              <a:buNone/>
            </a:pPr>
            <a:r>
              <a:rPr lang="en-US" sz="3600">
                <a:latin typeface="Cabin"/>
                <a:ea typeface="Cabin"/>
                <a:cs typeface="Cabin"/>
                <a:sym typeface="Cabin"/>
              </a:rPr>
              <a:t>Never do for others what they can do for themselves.</a:t>
            </a:r>
            <a:endParaRPr sz="3600">
              <a:latin typeface="Cabin"/>
              <a:ea typeface="Cabin"/>
              <a:cs typeface="Cabin"/>
              <a:sym typeface="Cabin"/>
            </a:endParaRPr>
          </a:p>
          <a:p>
            <a:pPr marL="0" marR="0" lvl="0" indent="0" algn="ctr" rtl="0">
              <a:lnSpc>
                <a:spcPct val="100000"/>
              </a:lnSpc>
              <a:spcBef>
                <a:spcPts val="0"/>
              </a:spcBef>
              <a:spcAft>
                <a:spcPts val="0"/>
              </a:spcAft>
              <a:buClr>
                <a:srgbClr val="000000"/>
              </a:buClr>
              <a:buFont typeface="Cabin"/>
              <a:buNone/>
            </a:pPr>
            <a:r>
              <a:rPr lang="en-US" sz="3600">
                <a:latin typeface="Cabin"/>
                <a:ea typeface="Cabin"/>
                <a:cs typeface="Cabin"/>
                <a:sym typeface="Cabin"/>
              </a:rPr>
              <a:t> </a:t>
            </a:r>
            <a:endParaRPr sz="3600">
              <a:latin typeface="Cabin"/>
              <a:ea typeface="Cabin"/>
              <a:cs typeface="Cabin"/>
              <a:sym typeface="Cabin"/>
            </a:endParaRPr>
          </a:p>
          <a:p>
            <a:pPr marL="0" marR="0" lvl="0" indent="0" algn="ctr" rtl="0">
              <a:lnSpc>
                <a:spcPct val="100000"/>
              </a:lnSpc>
              <a:spcBef>
                <a:spcPts val="0"/>
              </a:spcBef>
              <a:spcAft>
                <a:spcPts val="0"/>
              </a:spcAft>
              <a:buClr>
                <a:srgbClr val="000000"/>
              </a:buClr>
              <a:buFont typeface="Cabin"/>
              <a:buNone/>
            </a:pPr>
            <a:endParaRPr sz="3600">
              <a:latin typeface="Cabin"/>
              <a:ea typeface="Cabin"/>
              <a:cs typeface="Cabin"/>
              <a:sym typeface="Cabin"/>
            </a:endParaRPr>
          </a:p>
        </p:txBody>
      </p:sp>
      <p:sp>
        <p:nvSpPr>
          <p:cNvPr id="198" name="Shape 198"/>
          <p:cNvSpPr/>
          <p:nvPr/>
        </p:nvSpPr>
        <p:spPr>
          <a:xfrm>
            <a:off x="-787400" y="1663700"/>
            <a:ext cx="14579600" cy="381000"/>
          </a:xfrm>
          <a:prstGeom prst="rect">
            <a:avLst/>
          </a:prstGeom>
          <a:solidFill>
            <a:srgbClr val="2B763A"/>
          </a:solidFill>
          <a:ln w="25400" cap="flat" cmpd="sng">
            <a:solidFill>
              <a:srgbClr val="000000"/>
            </a:solidFill>
            <a:prstDash val="solid"/>
            <a:miter lim="8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9A244F"/>
              </a:buClr>
              <a:buFont typeface="Cabin"/>
              <a:buNone/>
            </a:pPr>
            <a:endParaRPr sz="4200" b="0" i="0" u="none" strike="noStrike" cap="none">
              <a:solidFill>
                <a:srgbClr val="000000"/>
              </a:solidFill>
              <a:latin typeface="Cabin"/>
              <a:ea typeface="Cabin"/>
              <a:cs typeface="Cabin"/>
              <a:sym typeface="Cabin"/>
            </a:endParaRPr>
          </a:p>
        </p:txBody>
      </p:sp>
      <p:cxnSp>
        <p:nvCxnSpPr>
          <p:cNvPr id="199" name="Shape 199"/>
          <p:cNvCxnSpPr/>
          <p:nvPr/>
        </p:nvCxnSpPr>
        <p:spPr>
          <a:xfrm rot="10800000" flipH="1">
            <a:off x="-99170" y="2160736"/>
            <a:ext cx="13033972" cy="6450"/>
          </a:xfrm>
          <a:prstGeom prst="straightConnector1">
            <a:avLst/>
          </a:prstGeom>
          <a:noFill/>
          <a:ln w="38100" cap="flat" cmpd="sng">
            <a:solidFill>
              <a:srgbClr val="2B763A"/>
            </a:solidFill>
            <a:prstDash val="solid"/>
            <a:miter lim="8000"/>
            <a:headEnd type="none" w="sm" len="sm"/>
            <a:tailEnd type="none" w="sm" len="sm"/>
          </a:ln>
        </p:spPr>
      </p:cxnSp>
      <p:pic>
        <p:nvPicPr>
          <p:cNvPr id="200" name="Shape 200"/>
          <p:cNvPicPr preferRelativeResize="0"/>
          <p:nvPr/>
        </p:nvPicPr>
        <p:blipFill>
          <a:blip r:embed="rId3">
            <a:alphaModFix/>
          </a:blip>
          <a:stretch>
            <a:fillRect/>
          </a:stretch>
        </p:blipFill>
        <p:spPr>
          <a:xfrm>
            <a:off x="2028375" y="2600972"/>
            <a:ext cx="8948050" cy="54440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Shape 205"/>
          <p:cNvSpPr/>
          <p:nvPr/>
        </p:nvSpPr>
        <p:spPr>
          <a:xfrm>
            <a:off x="-787400" y="1663700"/>
            <a:ext cx="14579700" cy="381000"/>
          </a:xfrm>
          <a:prstGeom prst="rect">
            <a:avLst/>
          </a:prstGeom>
          <a:solidFill>
            <a:srgbClr val="6DA8D2"/>
          </a:solidFill>
          <a:ln w="25400" cap="flat" cmpd="sng">
            <a:solidFill>
              <a:srgbClr val="000000"/>
            </a:solidFill>
            <a:prstDash val="solid"/>
            <a:miter lim="8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9A244F"/>
              </a:buClr>
              <a:buFont typeface="Cabin"/>
              <a:buNone/>
            </a:pPr>
            <a:endParaRPr sz="4200" b="0" i="0" u="none" strike="noStrike" cap="none">
              <a:solidFill>
                <a:srgbClr val="000000"/>
              </a:solidFill>
              <a:latin typeface="Cabin"/>
              <a:ea typeface="Cabin"/>
              <a:cs typeface="Cabin"/>
              <a:sym typeface="Cabin"/>
            </a:endParaRPr>
          </a:p>
        </p:txBody>
      </p:sp>
      <p:cxnSp>
        <p:nvCxnSpPr>
          <p:cNvPr id="206" name="Shape 206"/>
          <p:cNvCxnSpPr/>
          <p:nvPr/>
        </p:nvCxnSpPr>
        <p:spPr>
          <a:xfrm rot="10800000" flipH="1">
            <a:off x="-86470" y="2157586"/>
            <a:ext cx="13285500" cy="9600"/>
          </a:xfrm>
          <a:prstGeom prst="straightConnector1">
            <a:avLst/>
          </a:prstGeom>
          <a:noFill/>
          <a:ln w="38100" cap="flat" cmpd="sng">
            <a:solidFill>
              <a:srgbClr val="71A7D6"/>
            </a:solidFill>
            <a:prstDash val="solid"/>
            <a:miter lim="8000"/>
            <a:headEnd type="none" w="sm" len="sm"/>
            <a:tailEnd type="none" w="sm" len="sm"/>
          </a:ln>
        </p:spPr>
      </p:cxnSp>
      <p:sp>
        <p:nvSpPr>
          <p:cNvPr id="207" name="Shape 207"/>
          <p:cNvSpPr/>
          <p:nvPr/>
        </p:nvSpPr>
        <p:spPr>
          <a:xfrm>
            <a:off x="242422" y="641767"/>
            <a:ext cx="7656900" cy="964500"/>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AD6961"/>
              </a:buClr>
              <a:buFont typeface="Cabin"/>
              <a:buNone/>
            </a:pPr>
            <a:r>
              <a:rPr lang="en-US" sz="5600" b="0" i="0" u="none" strike="noStrike" cap="none">
                <a:solidFill>
                  <a:srgbClr val="AD6961"/>
                </a:solidFill>
                <a:latin typeface="Cabin"/>
                <a:ea typeface="Cabin"/>
                <a:cs typeface="Cabin"/>
                <a:sym typeface="Cabin"/>
              </a:rPr>
              <a:t>Relational organizing</a:t>
            </a:r>
            <a:endParaRPr/>
          </a:p>
        </p:txBody>
      </p:sp>
      <p:sp>
        <p:nvSpPr>
          <p:cNvPr id="208" name="Shape 208"/>
          <p:cNvSpPr/>
          <p:nvPr/>
        </p:nvSpPr>
        <p:spPr>
          <a:xfrm>
            <a:off x="420225" y="2724150"/>
            <a:ext cx="6943800" cy="4228800"/>
          </a:xfrm>
          <a:prstGeom prst="rect">
            <a:avLst/>
          </a:prstGeom>
          <a:noFill/>
          <a:ln>
            <a:noFill/>
          </a:ln>
        </p:spPr>
        <p:txBody>
          <a:bodyPr spcFirstLastPara="1" wrap="square" lIns="50800" tIns="50800" rIns="50800" bIns="50800" anchor="ctr" anchorCtr="0">
            <a:noAutofit/>
          </a:bodyPr>
          <a:lstStyle/>
          <a:p>
            <a:pPr marL="0" lvl="0" indent="0" rtl="0">
              <a:spcBef>
                <a:spcPts val="0"/>
              </a:spcBef>
              <a:spcAft>
                <a:spcPts val="0"/>
              </a:spcAft>
              <a:buClr>
                <a:srgbClr val="000000"/>
              </a:buClr>
              <a:buSzPts val="1100"/>
              <a:buFont typeface="Arial"/>
              <a:buNone/>
            </a:pPr>
            <a:r>
              <a:rPr lang="en-US" sz="3600">
                <a:solidFill>
                  <a:schemeClr val="dk1"/>
                </a:solidFill>
                <a:latin typeface="Cabin"/>
                <a:ea typeface="Cabin"/>
                <a:cs typeface="Cabin"/>
                <a:sym typeface="Cabin"/>
              </a:rPr>
              <a:t>Multi-sectoral alliances of community institutions </a:t>
            </a:r>
            <a:endParaRPr sz="3600">
              <a:solidFill>
                <a:schemeClr val="dk1"/>
              </a:solidFill>
              <a:latin typeface="Cabin"/>
              <a:ea typeface="Cabin"/>
              <a:cs typeface="Cabin"/>
              <a:sym typeface="Cabin"/>
            </a:endParaRPr>
          </a:p>
          <a:p>
            <a:pPr marL="457200" lvl="0" indent="-457200" rtl="0">
              <a:spcBef>
                <a:spcPts val="0"/>
              </a:spcBef>
              <a:spcAft>
                <a:spcPts val="0"/>
              </a:spcAft>
              <a:buClr>
                <a:schemeClr val="dk1"/>
              </a:buClr>
              <a:buSzPts val="3600"/>
              <a:buFont typeface="Cabin"/>
              <a:buChar char="-"/>
            </a:pPr>
            <a:r>
              <a:rPr lang="en-US" sz="3600">
                <a:solidFill>
                  <a:schemeClr val="dk1"/>
                </a:solidFill>
                <a:latin typeface="Cabin"/>
                <a:ea typeface="Cabin"/>
                <a:cs typeface="Cabin"/>
                <a:sym typeface="Cabin"/>
              </a:rPr>
              <a:t>Faith</a:t>
            </a:r>
            <a:endParaRPr sz="3600">
              <a:solidFill>
                <a:schemeClr val="dk1"/>
              </a:solidFill>
              <a:latin typeface="Cabin"/>
              <a:ea typeface="Cabin"/>
              <a:cs typeface="Cabin"/>
              <a:sym typeface="Cabin"/>
            </a:endParaRPr>
          </a:p>
          <a:p>
            <a:pPr marL="457200" lvl="0" indent="-457200" rtl="0">
              <a:spcBef>
                <a:spcPts val="0"/>
              </a:spcBef>
              <a:spcAft>
                <a:spcPts val="0"/>
              </a:spcAft>
              <a:buClr>
                <a:schemeClr val="dk1"/>
              </a:buClr>
              <a:buSzPts val="3600"/>
              <a:buFont typeface="Cabin"/>
              <a:buChar char="-"/>
            </a:pPr>
            <a:r>
              <a:rPr lang="en-US" sz="3600">
                <a:solidFill>
                  <a:schemeClr val="dk1"/>
                </a:solidFill>
                <a:latin typeface="Cabin"/>
                <a:ea typeface="Cabin"/>
                <a:cs typeface="Cabin"/>
                <a:sym typeface="Cabin"/>
              </a:rPr>
              <a:t>Labor</a:t>
            </a:r>
            <a:endParaRPr sz="3600">
              <a:solidFill>
                <a:schemeClr val="dk1"/>
              </a:solidFill>
              <a:latin typeface="Cabin"/>
              <a:ea typeface="Cabin"/>
              <a:cs typeface="Cabin"/>
              <a:sym typeface="Cabin"/>
            </a:endParaRPr>
          </a:p>
          <a:p>
            <a:pPr marL="457200" lvl="0" indent="-457200" rtl="0">
              <a:spcBef>
                <a:spcPts val="0"/>
              </a:spcBef>
              <a:spcAft>
                <a:spcPts val="0"/>
              </a:spcAft>
              <a:buClr>
                <a:schemeClr val="dk1"/>
              </a:buClr>
              <a:buSzPts val="3600"/>
              <a:buFont typeface="Cabin"/>
              <a:buChar char="-"/>
            </a:pPr>
            <a:r>
              <a:rPr lang="en-US" sz="3600">
                <a:solidFill>
                  <a:schemeClr val="dk1"/>
                </a:solidFill>
                <a:latin typeface="Cabin"/>
                <a:ea typeface="Cabin"/>
                <a:cs typeface="Cabin"/>
                <a:sym typeface="Cabin"/>
              </a:rPr>
              <a:t>Civic non-profit</a:t>
            </a:r>
            <a:endParaRPr sz="3600">
              <a:solidFill>
                <a:schemeClr val="dk1"/>
              </a:solidFill>
              <a:latin typeface="Cabin"/>
              <a:ea typeface="Cabin"/>
              <a:cs typeface="Cabin"/>
              <a:sym typeface="Cabin"/>
            </a:endParaRPr>
          </a:p>
          <a:p>
            <a:pPr marL="457200" lvl="0" indent="-457200" rtl="0">
              <a:spcBef>
                <a:spcPts val="0"/>
              </a:spcBef>
              <a:spcAft>
                <a:spcPts val="0"/>
              </a:spcAft>
              <a:buClr>
                <a:schemeClr val="dk1"/>
              </a:buClr>
              <a:buSzPts val="3600"/>
              <a:buFont typeface="Cabin"/>
              <a:buChar char="-"/>
            </a:pPr>
            <a:r>
              <a:rPr lang="en-US" sz="3600">
                <a:solidFill>
                  <a:schemeClr val="dk1"/>
                </a:solidFill>
                <a:latin typeface="Cabin"/>
                <a:ea typeface="Cabin"/>
                <a:cs typeface="Cabin"/>
                <a:sym typeface="Cabin"/>
              </a:rPr>
              <a:t>Healthcare</a:t>
            </a:r>
            <a:endParaRPr sz="3600">
              <a:solidFill>
                <a:schemeClr val="dk1"/>
              </a:solidFill>
              <a:latin typeface="Cabin"/>
              <a:ea typeface="Cabin"/>
              <a:cs typeface="Cabin"/>
              <a:sym typeface="Cabin"/>
            </a:endParaRPr>
          </a:p>
          <a:p>
            <a:pPr marL="0" marR="0" lvl="0" indent="0" algn="l" rtl="0">
              <a:lnSpc>
                <a:spcPct val="100000"/>
              </a:lnSpc>
              <a:spcBef>
                <a:spcPts val="0"/>
              </a:spcBef>
              <a:spcAft>
                <a:spcPts val="0"/>
              </a:spcAft>
              <a:buNone/>
            </a:pPr>
            <a:endParaRPr sz="3600">
              <a:latin typeface="Cabin"/>
              <a:ea typeface="Cabin"/>
              <a:cs typeface="Cabin"/>
              <a:sym typeface="Cabin"/>
            </a:endParaRPr>
          </a:p>
        </p:txBody>
      </p:sp>
      <p:pic>
        <p:nvPicPr>
          <p:cNvPr id="209" name="Shape 209"/>
          <p:cNvPicPr preferRelativeResize="0"/>
          <p:nvPr/>
        </p:nvPicPr>
        <p:blipFill rotWithShape="1">
          <a:blip r:embed="rId3">
            <a:alphaModFix/>
          </a:blip>
          <a:srcRect/>
          <a:stretch/>
        </p:blipFill>
        <p:spPr>
          <a:xfrm>
            <a:off x="7671285" y="4107114"/>
            <a:ext cx="4508100" cy="1227000"/>
          </a:xfrm>
          <a:prstGeom prst="rect">
            <a:avLst/>
          </a:prstGeom>
          <a:noFill/>
          <a:ln>
            <a:noFill/>
          </a:ln>
        </p:spPr>
      </p:pic>
      <p:pic>
        <p:nvPicPr>
          <p:cNvPr id="210" name="Shape 210"/>
          <p:cNvPicPr preferRelativeResize="0"/>
          <p:nvPr/>
        </p:nvPicPr>
        <p:blipFill rotWithShape="1">
          <a:blip r:embed="rId4">
            <a:alphaModFix/>
          </a:blip>
          <a:srcRect/>
          <a:stretch/>
        </p:blipFill>
        <p:spPr>
          <a:xfrm>
            <a:off x="8824484" y="7581900"/>
            <a:ext cx="2201700" cy="2171700"/>
          </a:xfrm>
          <a:prstGeom prst="rect">
            <a:avLst/>
          </a:prstGeom>
          <a:noFill/>
          <a:ln>
            <a:noFill/>
          </a:ln>
        </p:spPr>
      </p:pic>
      <p:pic>
        <p:nvPicPr>
          <p:cNvPr id="211" name="Shape 211"/>
          <p:cNvPicPr preferRelativeResize="0"/>
          <p:nvPr/>
        </p:nvPicPr>
        <p:blipFill rotWithShape="1">
          <a:blip r:embed="rId5">
            <a:alphaModFix/>
          </a:blip>
          <a:srcRect/>
          <a:stretch/>
        </p:blipFill>
        <p:spPr>
          <a:xfrm>
            <a:off x="8178800" y="5674868"/>
            <a:ext cx="3505200" cy="1437000"/>
          </a:xfrm>
          <a:prstGeom prst="rect">
            <a:avLst/>
          </a:prstGeom>
          <a:noFill/>
          <a:ln>
            <a:noFill/>
          </a:ln>
        </p:spPr>
      </p:pic>
      <p:pic>
        <p:nvPicPr>
          <p:cNvPr id="212" name="Shape 212"/>
          <p:cNvPicPr preferRelativeResize="0"/>
          <p:nvPr/>
        </p:nvPicPr>
        <p:blipFill rotWithShape="1">
          <a:blip r:embed="rId6">
            <a:alphaModFix/>
          </a:blip>
          <a:srcRect/>
          <a:stretch/>
        </p:blipFill>
        <p:spPr>
          <a:xfrm>
            <a:off x="7806558" y="2527300"/>
            <a:ext cx="4248000" cy="1231800"/>
          </a:xfrm>
          <a:prstGeom prst="rect">
            <a:avLst/>
          </a:prstGeom>
          <a:noFill/>
          <a:ln>
            <a:noFill/>
          </a:ln>
        </p:spPr>
      </p:pic>
      <p:sp>
        <p:nvSpPr>
          <p:cNvPr id="213" name="Shape 213"/>
          <p:cNvSpPr/>
          <p:nvPr/>
        </p:nvSpPr>
        <p:spPr>
          <a:xfrm>
            <a:off x="-787400" y="1663700"/>
            <a:ext cx="14579700" cy="381000"/>
          </a:xfrm>
          <a:prstGeom prst="rect">
            <a:avLst/>
          </a:prstGeom>
          <a:solidFill>
            <a:srgbClr val="2B763A"/>
          </a:solidFill>
          <a:ln w="25400" cap="flat" cmpd="sng">
            <a:solidFill>
              <a:srgbClr val="000000"/>
            </a:solidFill>
            <a:prstDash val="solid"/>
            <a:miter lim="8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9A244F"/>
              </a:buClr>
              <a:buFont typeface="Cabin"/>
              <a:buNone/>
            </a:pPr>
            <a:endParaRPr sz="4200" b="0" i="0" u="none" strike="noStrike" cap="none">
              <a:solidFill>
                <a:srgbClr val="000000"/>
              </a:solidFill>
              <a:latin typeface="Cabin"/>
              <a:ea typeface="Cabin"/>
              <a:cs typeface="Cabin"/>
              <a:sym typeface="Cabin"/>
            </a:endParaRPr>
          </a:p>
        </p:txBody>
      </p:sp>
      <p:cxnSp>
        <p:nvCxnSpPr>
          <p:cNvPr id="214" name="Shape 214"/>
          <p:cNvCxnSpPr/>
          <p:nvPr/>
        </p:nvCxnSpPr>
        <p:spPr>
          <a:xfrm rot="10800000" flipH="1">
            <a:off x="-99170" y="2160586"/>
            <a:ext cx="13034100" cy="6600"/>
          </a:xfrm>
          <a:prstGeom prst="straightConnector1">
            <a:avLst/>
          </a:prstGeom>
          <a:noFill/>
          <a:ln w="38100" cap="flat" cmpd="sng">
            <a:solidFill>
              <a:srgbClr val="2B763A"/>
            </a:solidFill>
            <a:prstDash val="solid"/>
            <a:miter lim="8000"/>
            <a:headEnd type="none" w="sm" len="sm"/>
            <a:tailEnd type="none" w="sm" len="sm"/>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Shape 219"/>
          <p:cNvSpPr/>
          <p:nvPr/>
        </p:nvSpPr>
        <p:spPr>
          <a:xfrm>
            <a:off x="-787400" y="1663700"/>
            <a:ext cx="14579700" cy="381000"/>
          </a:xfrm>
          <a:prstGeom prst="rect">
            <a:avLst/>
          </a:prstGeom>
          <a:solidFill>
            <a:srgbClr val="6DA8D2"/>
          </a:solidFill>
          <a:ln w="25400" cap="flat" cmpd="sng">
            <a:solidFill>
              <a:srgbClr val="000000"/>
            </a:solidFill>
            <a:prstDash val="solid"/>
            <a:miter lim="8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9A244F"/>
              </a:buClr>
              <a:buFont typeface="Cabin"/>
              <a:buNone/>
            </a:pPr>
            <a:endParaRPr sz="4200" b="0" i="0" u="none" strike="noStrike" cap="none">
              <a:solidFill>
                <a:srgbClr val="000000"/>
              </a:solidFill>
              <a:latin typeface="Cabin"/>
              <a:ea typeface="Cabin"/>
              <a:cs typeface="Cabin"/>
              <a:sym typeface="Cabin"/>
            </a:endParaRPr>
          </a:p>
        </p:txBody>
      </p:sp>
      <p:cxnSp>
        <p:nvCxnSpPr>
          <p:cNvPr id="220" name="Shape 220"/>
          <p:cNvCxnSpPr/>
          <p:nvPr/>
        </p:nvCxnSpPr>
        <p:spPr>
          <a:xfrm rot="10800000" flipH="1">
            <a:off x="-86470" y="2157586"/>
            <a:ext cx="13285500" cy="9600"/>
          </a:xfrm>
          <a:prstGeom prst="straightConnector1">
            <a:avLst/>
          </a:prstGeom>
          <a:noFill/>
          <a:ln w="38100" cap="flat" cmpd="sng">
            <a:solidFill>
              <a:srgbClr val="71A7D6"/>
            </a:solidFill>
            <a:prstDash val="solid"/>
            <a:miter lim="8000"/>
            <a:headEnd type="none" w="sm" len="sm"/>
            <a:tailEnd type="none" w="sm" len="sm"/>
          </a:ln>
        </p:spPr>
      </p:cxnSp>
      <p:sp>
        <p:nvSpPr>
          <p:cNvPr id="221" name="Shape 221"/>
          <p:cNvSpPr/>
          <p:nvPr/>
        </p:nvSpPr>
        <p:spPr>
          <a:xfrm>
            <a:off x="242422" y="641767"/>
            <a:ext cx="7656900" cy="964500"/>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AD6961"/>
              </a:buClr>
              <a:buFont typeface="Cabin"/>
              <a:buNone/>
            </a:pPr>
            <a:r>
              <a:rPr lang="en-US" sz="5600" b="0" i="0" u="none" strike="noStrike" cap="none">
                <a:solidFill>
                  <a:srgbClr val="AD6961"/>
                </a:solidFill>
                <a:latin typeface="Cabin"/>
                <a:ea typeface="Cabin"/>
                <a:cs typeface="Cabin"/>
                <a:sym typeface="Cabin"/>
              </a:rPr>
              <a:t>Relational organizing</a:t>
            </a:r>
            <a:endParaRPr/>
          </a:p>
        </p:txBody>
      </p:sp>
      <p:sp>
        <p:nvSpPr>
          <p:cNvPr id="222" name="Shape 222"/>
          <p:cNvSpPr/>
          <p:nvPr/>
        </p:nvSpPr>
        <p:spPr>
          <a:xfrm>
            <a:off x="439800" y="3860125"/>
            <a:ext cx="6943800" cy="4228800"/>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None/>
            </a:pPr>
            <a:r>
              <a:rPr lang="en-US" sz="3600">
                <a:solidFill>
                  <a:schemeClr val="dk1"/>
                </a:solidFill>
                <a:latin typeface="Cabin"/>
                <a:ea typeface="Cabin"/>
                <a:cs typeface="Cabin"/>
                <a:sym typeface="Cabin"/>
              </a:rPr>
              <a:t>IAF organizations serve to:</a:t>
            </a:r>
            <a:endParaRPr sz="3600">
              <a:solidFill>
                <a:schemeClr val="dk1"/>
              </a:solidFill>
              <a:latin typeface="Cabin"/>
              <a:ea typeface="Cabin"/>
              <a:cs typeface="Cabin"/>
              <a:sym typeface="Cabin"/>
            </a:endParaRPr>
          </a:p>
          <a:p>
            <a:pPr marL="0" marR="0" lvl="0" indent="0" algn="l" rtl="0">
              <a:lnSpc>
                <a:spcPct val="100000"/>
              </a:lnSpc>
              <a:spcBef>
                <a:spcPts val="0"/>
              </a:spcBef>
              <a:spcAft>
                <a:spcPts val="0"/>
              </a:spcAft>
              <a:buNone/>
            </a:pPr>
            <a:endParaRPr sz="3600">
              <a:solidFill>
                <a:schemeClr val="dk1"/>
              </a:solidFill>
              <a:latin typeface="Cabin"/>
              <a:ea typeface="Cabin"/>
              <a:cs typeface="Cabin"/>
              <a:sym typeface="Cabin"/>
            </a:endParaRPr>
          </a:p>
          <a:p>
            <a:pPr marL="457200" marR="0" lvl="0" indent="-457200" algn="l" rtl="0">
              <a:lnSpc>
                <a:spcPct val="100000"/>
              </a:lnSpc>
              <a:spcBef>
                <a:spcPts val="0"/>
              </a:spcBef>
              <a:spcAft>
                <a:spcPts val="0"/>
              </a:spcAft>
              <a:buClr>
                <a:schemeClr val="dk1"/>
              </a:buClr>
              <a:buSzPts val="3600"/>
              <a:buFont typeface="Cabin"/>
              <a:buChar char="-"/>
            </a:pPr>
            <a:r>
              <a:rPr lang="en-US" sz="3600">
                <a:solidFill>
                  <a:schemeClr val="dk1"/>
                </a:solidFill>
                <a:latin typeface="Cabin"/>
                <a:ea typeface="Cabin"/>
                <a:cs typeface="Cabin"/>
                <a:sym typeface="Cabin"/>
              </a:rPr>
              <a:t>Build strong institutions that are relational, action-oriented and reflective </a:t>
            </a:r>
            <a:endParaRPr sz="3600">
              <a:solidFill>
                <a:schemeClr val="dk1"/>
              </a:solidFill>
              <a:latin typeface="Cabin"/>
              <a:ea typeface="Cabin"/>
              <a:cs typeface="Cabin"/>
              <a:sym typeface="Cabin"/>
            </a:endParaRPr>
          </a:p>
          <a:p>
            <a:pPr marL="0" marR="0" lvl="0" indent="0" algn="l" rtl="0">
              <a:lnSpc>
                <a:spcPct val="100000"/>
              </a:lnSpc>
              <a:spcBef>
                <a:spcPts val="0"/>
              </a:spcBef>
              <a:spcAft>
                <a:spcPts val="0"/>
              </a:spcAft>
              <a:buNone/>
            </a:pPr>
            <a:endParaRPr sz="3600">
              <a:solidFill>
                <a:schemeClr val="dk1"/>
              </a:solidFill>
              <a:latin typeface="Cabin"/>
              <a:ea typeface="Cabin"/>
              <a:cs typeface="Cabin"/>
              <a:sym typeface="Cabin"/>
            </a:endParaRPr>
          </a:p>
          <a:p>
            <a:pPr marL="457200" marR="0" lvl="0" indent="-457200" algn="l" rtl="0">
              <a:lnSpc>
                <a:spcPct val="100000"/>
              </a:lnSpc>
              <a:spcBef>
                <a:spcPts val="0"/>
              </a:spcBef>
              <a:spcAft>
                <a:spcPts val="0"/>
              </a:spcAft>
              <a:buClr>
                <a:schemeClr val="dk1"/>
              </a:buClr>
              <a:buSzPts val="3600"/>
              <a:buFont typeface="Cabin"/>
              <a:buChar char="-"/>
            </a:pPr>
            <a:r>
              <a:rPr lang="en-US" sz="3600">
                <a:solidFill>
                  <a:schemeClr val="dk1"/>
                </a:solidFill>
                <a:latin typeface="Cabin"/>
                <a:ea typeface="Cabin"/>
                <a:cs typeface="Cabin"/>
                <a:sym typeface="Cabin"/>
              </a:rPr>
              <a:t>Develop local leadership to build capacity to solve public issues by taking action in public life</a:t>
            </a:r>
            <a:endParaRPr sz="3600">
              <a:solidFill>
                <a:schemeClr val="dk1"/>
              </a:solidFill>
              <a:latin typeface="Cabin"/>
              <a:ea typeface="Cabin"/>
              <a:cs typeface="Cabin"/>
              <a:sym typeface="Cabin"/>
            </a:endParaRPr>
          </a:p>
          <a:p>
            <a:pPr marL="0" marR="0" lvl="0" indent="0" algn="l" rtl="0">
              <a:lnSpc>
                <a:spcPct val="100000"/>
              </a:lnSpc>
              <a:spcBef>
                <a:spcPts val="0"/>
              </a:spcBef>
              <a:spcAft>
                <a:spcPts val="0"/>
              </a:spcAft>
              <a:buNone/>
            </a:pPr>
            <a:endParaRPr sz="3600">
              <a:solidFill>
                <a:schemeClr val="dk1"/>
              </a:solidFill>
              <a:latin typeface="Cabin"/>
              <a:ea typeface="Cabin"/>
              <a:cs typeface="Cabin"/>
              <a:sym typeface="Cabin"/>
            </a:endParaRPr>
          </a:p>
          <a:p>
            <a:pPr marL="457200" marR="0" lvl="0" indent="-457200" algn="l" rtl="0">
              <a:lnSpc>
                <a:spcPct val="100000"/>
              </a:lnSpc>
              <a:spcBef>
                <a:spcPts val="0"/>
              </a:spcBef>
              <a:spcAft>
                <a:spcPts val="0"/>
              </a:spcAft>
              <a:buClr>
                <a:schemeClr val="dk1"/>
              </a:buClr>
              <a:buSzPts val="3600"/>
              <a:buFont typeface="Cabin"/>
              <a:buChar char="-"/>
            </a:pPr>
            <a:r>
              <a:rPr lang="en-US" sz="3600">
                <a:solidFill>
                  <a:schemeClr val="dk1"/>
                </a:solidFill>
                <a:latin typeface="Cabin"/>
                <a:ea typeface="Cabin"/>
                <a:cs typeface="Cabin"/>
                <a:sym typeface="Cabin"/>
              </a:rPr>
              <a:t>Serve as a vehicle for member groups to act with sufficient power for the common good</a:t>
            </a:r>
            <a:endParaRPr sz="3600">
              <a:solidFill>
                <a:schemeClr val="dk1"/>
              </a:solidFill>
              <a:latin typeface="Cabin"/>
              <a:ea typeface="Cabin"/>
              <a:cs typeface="Cabin"/>
              <a:sym typeface="Cabin"/>
            </a:endParaRPr>
          </a:p>
        </p:txBody>
      </p:sp>
      <p:pic>
        <p:nvPicPr>
          <p:cNvPr id="223" name="Shape 223"/>
          <p:cNvPicPr preferRelativeResize="0"/>
          <p:nvPr/>
        </p:nvPicPr>
        <p:blipFill rotWithShape="1">
          <a:blip r:embed="rId3">
            <a:alphaModFix/>
          </a:blip>
          <a:srcRect/>
          <a:stretch/>
        </p:blipFill>
        <p:spPr>
          <a:xfrm>
            <a:off x="7671285" y="4107114"/>
            <a:ext cx="4508100" cy="1227000"/>
          </a:xfrm>
          <a:prstGeom prst="rect">
            <a:avLst/>
          </a:prstGeom>
          <a:noFill/>
          <a:ln>
            <a:noFill/>
          </a:ln>
        </p:spPr>
      </p:pic>
      <p:pic>
        <p:nvPicPr>
          <p:cNvPr id="224" name="Shape 224"/>
          <p:cNvPicPr preferRelativeResize="0"/>
          <p:nvPr/>
        </p:nvPicPr>
        <p:blipFill rotWithShape="1">
          <a:blip r:embed="rId4">
            <a:alphaModFix/>
          </a:blip>
          <a:srcRect/>
          <a:stretch/>
        </p:blipFill>
        <p:spPr>
          <a:xfrm>
            <a:off x="8824484" y="7581900"/>
            <a:ext cx="2201700" cy="2171700"/>
          </a:xfrm>
          <a:prstGeom prst="rect">
            <a:avLst/>
          </a:prstGeom>
          <a:noFill/>
          <a:ln>
            <a:noFill/>
          </a:ln>
        </p:spPr>
      </p:pic>
      <p:pic>
        <p:nvPicPr>
          <p:cNvPr id="225" name="Shape 225"/>
          <p:cNvPicPr preferRelativeResize="0"/>
          <p:nvPr/>
        </p:nvPicPr>
        <p:blipFill rotWithShape="1">
          <a:blip r:embed="rId5">
            <a:alphaModFix/>
          </a:blip>
          <a:srcRect/>
          <a:stretch/>
        </p:blipFill>
        <p:spPr>
          <a:xfrm>
            <a:off x="8178800" y="5674868"/>
            <a:ext cx="3505200" cy="1437000"/>
          </a:xfrm>
          <a:prstGeom prst="rect">
            <a:avLst/>
          </a:prstGeom>
          <a:noFill/>
          <a:ln>
            <a:noFill/>
          </a:ln>
        </p:spPr>
      </p:pic>
      <p:pic>
        <p:nvPicPr>
          <p:cNvPr id="226" name="Shape 226"/>
          <p:cNvPicPr preferRelativeResize="0"/>
          <p:nvPr/>
        </p:nvPicPr>
        <p:blipFill rotWithShape="1">
          <a:blip r:embed="rId6">
            <a:alphaModFix/>
          </a:blip>
          <a:srcRect/>
          <a:stretch/>
        </p:blipFill>
        <p:spPr>
          <a:xfrm>
            <a:off x="7806558" y="2527300"/>
            <a:ext cx="4248000" cy="1231800"/>
          </a:xfrm>
          <a:prstGeom prst="rect">
            <a:avLst/>
          </a:prstGeom>
          <a:noFill/>
          <a:ln>
            <a:noFill/>
          </a:ln>
        </p:spPr>
      </p:pic>
      <p:sp>
        <p:nvSpPr>
          <p:cNvPr id="227" name="Shape 227"/>
          <p:cNvSpPr/>
          <p:nvPr/>
        </p:nvSpPr>
        <p:spPr>
          <a:xfrm>
            <a:off x="-787400" y="1663700"/>
            <a:ext cx="14579700" cy="381000"/>
          </a:xfrm>
          <a:prstGeom prst="rect">
            <a:avLst/>
          </a:prstGeom>
          <a:solidFill>
            <a:srgbClr val="2B763A"/>
          </a:solidFill>
          <a:ln w="25400" cap="flat" cmpd="sng">
            <a:solidFill>
              <a:srgbClr val="000000"/>
            </a:solidFill>
            <a:prstDash val="solid"/>
            <a:miter lim="8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9A244F"/>
              </a:buClr>
              <a:buFont typeface="Cabin"/>
              <a:buNone/>
            </a:pPr>
            <a:endParaRPr sz="4200" b="0" i="0" u="none" strike="noStrike" cap="none">
              <a:solidFill>
                <a:srgbClr val="000000"/>
              </a:solidFill>
              <a:latin typeface="Cabin"/>
              <a:ea typeface="Cabin"/>
              <a:cs typeface="Cabin"/>
              <a:sym typeface="Cabin"/>
            </a:endParaRPr>
          </a:p>
        </p:txBody>
      </p:sp>
      <p:cxnSp>
        <p:nvCxnSpPr>
          <p:cNvPr id="228" name="Shape 228"/>
          <p:cNvCxnSpPr/>
          <p:nvPr/>
        </p:nvCxnSpPr>
        <p:spPr>
          <a:xfrm rot="10800000" flipH="1">
            <a:off x="-99170" y="2160586"/>
            <a:ext cx="13034100" cy="6600"/>
          </a:xfrm>
          <a:prstGeom prst="straightConnector1">
            <a:avLst/>
          </a:prstGeom>
          <a:noFill/>
          <a:ln w="38100" cap="flat" cmpd="sng">
            <a:solidFill>
              <a:srgbClr val="2B763A"/>
            </a:solidFill>
            <a:prstDash val="solid"/>
            <a:miter lim="8000"/>
            <a:headEnd type="none" w="sm" len="sm"/>
            <a:tailEnd type="none" w="sm" len="sm"/>
          </a:ln>
        </p:spPr>
      </p:cxnSp>
    </p:spTree>
  </p:cSld>
  <p:clrMapOvr>
    <a:masterClrMapping/>
  </p:clrMapOvr>
</p:sld>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8CFF10A0267EE46979FB2A6D0B6BEAB" ma:contentTypeVersion="10" ma:contentTypeDescription="Create a new document." ma:contentTypeScope="" ma:versionID="287bf0a9502b4795a64583f06b48ba50">
  <xsd:schema xmlns:xsd="http://www.w3.org/2001/XMLSchema" xmlns:xs="http://www.w3.org/2001/XMLSchema" xmlns:p="http://schemas.microsoft.com/office/2006/metadata/properties" xmlns:ns2="75045e57-ae0f-40e6-bbea-df4051c69e61" xmlns:ns3="b7bb79ec-c329-49c9-a773-96e550fa655d" targetNamespace="http://schemas.microsoft.com/office/2006/metadata/properties" ma:root="true" ma:fieldsID="67ab7d0215a0faf99fef8719c7ced8e0" ns2:_="" ns3:_="">
    <xsd:import namespace="75045e57-ae0f-40e6-bbea-df4051c69e61"/>
    <xsd:import namespace="b7bb79ec-c329-49c9-a773-96e550fa655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045e57-ae0f-40e6-bbea-df4051c69e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7bb79ec-c329-49c9-a773-96e550fa655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926228C-3527-4235-A3F7-4F64C3F33028}">
  <ds:schemaRefs>
    <ds:schemaRef ds:uri="http://schemas.microsoft.com/sharepoint/v3/contenttype/forms"/>
  </ds:schemaRefs>
</ds:datastoreItem>
</file>

<file path=customXml/itemProps2.xml><?xml version="1.0" encoding="utf-8"?>
<ds:datastoreItem xmlns:ds="http://schemas.openxmlformats.org/officeDocument/2006/customXml" ds:itemID="{16B8F8B3-3B6E-4A89-AB71-33B4AAC8FC70}"/>
</file>

<file path=customXml/itemProps3.xml><?xml version="1.0" encoding="utf-8"?>
<ds:datastoreItem xmlns:ds="http://schemas.openxmlformats.org/officeDocument/2006/customXml" ds:itemID="{58E5452C-90BC-46AF-B753-A255D943F930}">
  <ds:schemaRefs>
    <ds:schemaRef ds:uri="http://purl.org/dc/dcmitype/"/>
    <ds:schemaRef ds:uri="http://schemas.microsoft.com/office/infopath/2007/PartnerControls"/>
    <ds:schemaRef ds:uri="http://schemas.microsoft.com/office/2006/documentManagement/types"/>
    <ds:schemaRef ds:uri="b7bb79ec-c329-49c9-a773-96e550fa655d"/>
    <ds:schemaRef ds:uri="http://purl.org/dc/elements/1.1/"/>
    <ds:schemaRef ds:uri="http://purl.org/dc/terms/"/>
    <ds:schemaRef ds:uri="75045e57-ae0f-40e6-bbea-df4051c69e61"/>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1177</Words>
  <Application>Microsoft Office PowerPoint</Application>
  <PresentationFormat>Custom</PresentationFormat>
  <Paragraphs>176</Paragraphs>
  <Slides>22</Slides>
  <Notes>22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22</vt:i4>
      </vt:variant>
    </vt:vector>
  </HeadingPairs>
  <TitlesOfParts>
    <vt:vector size="29" baseType="lpstr">
      <vt:lpstr>Merriweather Sans</vt:lpstr>
      <vt:lpstr>Helvetica Neue</vt:lpstr>
      <vt:lpstr>Arial</vt:lpstr>
      <vt:lpstr>Cabin</vt:lpstr>
      <vt:lpstr>Calibri</vt:lpstr>
      <vt:lpstr>White</vt:lpstr>
      <vt:lpstr>White</vt:lpstr>
      <vt:lpstr> Skills for Change: Addressing Health Equity through Relational Organizing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Skills for Change: Addressing Health Equity through Relational Organizing</dc:title>
  <cp:lastModifiedBy>Brenda Anibarro</cp:lastModifiedBy>
  <cp:revision>1</cp:revision>
  <dcterms:modified xsi:type="dcterms:W3CDTF">2018-08-31T19:21:29Z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0x01010088CFF10A0267EE46979FB2A6D0B6BEAB</vt:lpwstr>
  </property>
</Properties>
</file>